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5" d="100"/>
          <a:sy n="75" d="100"/>
        </p:scale>
        <p:origin x="-2064"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en-GB"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AE5842A-69BF-CA4D-A757-57E4ED9EF428}" type="datetimeFigureOut">
              <a:rPr lang="en-US" smtClean="0"/>
              <a:t>07/03/2014</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BC03BF58-9EB3-3B47-86B4-559F61827F6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GB"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5" name="Date Placeholder 4"/>
          <p:cNvSpPr>
            <a:spLocks noGrp="1"/>
          </p:cNvSpPr>
          <p:nvPr>
            <p:ph type="dt" sz="half" idx="10"/>
          </p:nvPr>
        </p:nvSpPr>
        <p:spPr/>
        <p:txBody>
          <a:bodyPr/>
          <a:lstStyle/>
          <a:p>
            <a:fld id="{BAE5842A-69BF-CA4D-A757-57E4ED9EF428}" type="datetimeFigureOut">
              <a:rPr lang="en-US" smtClean="0"/>
              <a:t>07/03/2014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03BF58-9EB3-3B47-86B4-559F61827F6B}"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GB"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5" name="Date Placeholder 4"/>
          <p:cNvSpPr>
            <a:spLocks noGrp="1"/>
          </p:cNvSpPr>
          <p:nvPr>
            <p:ph type="dt" sz="half" idx="10"/>
          </p:nvPr>
        </p:nvSpPr>
        <p:spPr/>
        <p:txBody>
          <a:bodyPr/>
          <a:lstStyle/>
          <a:p>
            <a:fld id="{BAE5842A-69BF-CA4D-A757-57E4ED9EF428}" type="datetimeFigureOut">
              <a:rPr lang="en-US" smtClean="0"/>
              <a:t>07/03/2014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03BF58-9EB3-3B47-86B4-559F61827F6B}"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GB" smtClean="0"/>
              <a:t>Click to edit Master title style</a:t>
            </a:r>
            <a:endParaRPr/>
          </a:p>
        </p:txBody>
      </p:sp>
      <p:sp>
        <p:nvSpPr>
          <p:cNvPr id="3" name="Date Placeholder 2"/>
          <p:cNvSpPr>
            <a:spLocks noGrp="1"/>
          </p:cNvSpPr>
          <p:nvPr>
            <p:ph type="dt" sz="half" idx="10"/>
          </p:nvPr>
        </p:nvSpPr>
        <p:spPr/>
        <p:txBody>
          <a:bodyPr/>
          <a:lstStyle/>
          <a:p>
            <a:fld id="{BAE5842A-69BF-CA4D-A757-57E4ED9EF428}" type="datetimeFigureOut">
              <a:rPr lang="en-US" smtClean="0"/>
              <a:t>07/03/2014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C03BF58-9EB3-3B47-86B4-559F61827F6B}"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AE5842A-69BF-CA4D-A757-57E4ED9EF428}" type="datetimeFigureOut">
              <a:rPr lang="en-US" smtClean="0"/>
              <a:t>07/03/2014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C03BF58-9EB3-3B47-86B4-559F61827F6B}"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GB"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BAE5842A-69BF-CA4D-A757-57E4ED9EF428}" type="datetimeFigureOut">
              <a:rPr lang="en-US" smtClean="0"/>
              <a:t>07/03/2014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03BF58-9EB3-3B47-86B4-559F61827F6B}"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GB"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AE5842A-69BF-CA4D-A757-57E4ED9EF428}" type="datetimeFigureOut">
              <a:rPr lang="en-US" smtClean="0"/>
              <a:t>07/03/2014</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BC03BF58-9EB3-3B47-86B4-559F61827F6B}"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en-GB"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GB"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BAE5842A-69BF-CA4D-A757-57E4ED9EF428}" type="datetimeFigureOut">
              <a:rPr lang="en-US" smtClean="0"/>
              <a:t>07/03/2014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03BF58-9EB3-3B47-86B4-559F61827F6B}"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GB"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BAE5842A-69BF-CA4D-A757-57E4ED9EF428}" type="datetimeFigureOut">
              <a:rPr lang="en-US" smtClean="0"/>
              <a:t>07/03/2014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03BF58-9EB3-3B47-86B4-559F61827F6B}"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GB"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Date Placeholder 3"/>
          <p:cNvSpPr>
            <a:spLocks noGrp="1"/>
          </p:cNvSpPr>
          <p:nvPr>
            <p:ph type="dt" sz="half" idx="10"/>
          </p:nvPr>
        </p:nvSpPr>
        <p:spPr/>
        <p:txBody>
          <a:bodyPr/>
          <a:lstStyle/>
          <a:p>
            <a:fld id="{BAE5842A-69BF-CA4D-A757-57E4ED9EF428}" type="datetimeFigureOut">
              <a:rPr lang="en-US" smtClean="0"/>
              <a:t>07/03/2014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03BF58-9EB3-3B47-86B4-559F61827F6B}"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en-GB"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Date Placeholder 3"/>
          <p:cNvSpPr>
            <a:spLocks noGrp="1"/>
          </p:cNvSpPr>
          <p:nvPr>
            <p:ph type="dt" sz="half" idx="10"/>
          </p:nvPr>
        </p:nvSpPr>
        <p:spPr/>
        <p:txBody>
          <a:bodyPr/>
          <a:lstStyle/>
          <a:p>
            <a:fld id="{BAE5842A-69BF-CA4D-A757-57E4ED9EF428}" type="datetimeFigureOut">
              <a:rPr lang="en-US" smtClean="0"/>
              <a:t>07/03/2014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03BF58-9EB3-3B47-86B4-559F61827F6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GB"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AE5842A-69BF-CA4D-A757-57E4ED9EF428}" type="datetimeFigureOut">
              <a:rPr lang="en-US" smtClean="0"/>
              <a:t>07/03/2014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03BF58-9EB3-3B47-86B4-559F61827F6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en-GB"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AE5842A-69BF-CA4D-A757-57E4ED9EF428}" type="datetimeFigureOut">
              <a:rPr lang="en-US" smtClean="0"/>
              <a:t>07/03/2014</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BC03BF58-9EB3-3B47-86B4-559F61827F6B}"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en-GB"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en-GB"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AE5842A-69BF-CA4D-A757-57E4ED9EF428}" type="datetimeFigureOut">
              <a:rPr lang="en-US" smtClean="0"/>
              <a:t>07/03/2014</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BC03BF58-9EB3-3B47-86B4-559F61827F6B}"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en-GB"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en-GB"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AE5842A-69BF-CA4D-A757-57E4ED9EF428}" type="datetimeFigureOut">
              <a:rPr lang="en-US" smtClean="0"/>
              <a:t>07/03/2014</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BC03BF58-9EB3-3B47-86B4-559F61827F6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en-GB"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BC03BF58-9EB3-3B47-86B4-559F61827F6B}"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en-GB"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GB"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5" name="Date Placeholder 4"/>
          <p:cNvSpPr>
            <a:spLocks noGrp="1"/>
          </p:cNvSpPr>
          <p:nvPr>
            <p:ph type="dt" sz="half" idx="10"/>
          </p:nvPr>
        </p:nvSpPr>
        <p:spPr/>
        <p:txBody>
          <a:bodyPr/>
          <a:lstStyle/>
          <a:p>
            <a:fld id="{BAE5842A-69BF-CA4D-A757-57E4ED9EF428}" type="datetimeFigureOut">
              <a:rPr lang="en-US" smtClean="0"/>
              <a:t>07/03/2014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03BF58-9EB3-3B47-86B4-559F61827F6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en-GB"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7" name="Date Placeholder 6"/>
          <p:cNvSpPr>
            <a:spLocks noGrp="1"/>
          </p:cNvSpPr>
          <p:nvPr>
            <p:ph type="dt" sz="half" idx="10"/>
          </p:nvPr>
        </p:nvSpPr>
        <p:spPr/>
        <p:txBody>
          <a:bodyPr/>
          <a:lstStyle/>
          <a:p>
            <a:fld id="{BAE5842A-69BF-CA4D-A757-57E4ED9EF428}" type="datetimeFigureOut">
              <a:rPr lang="en-US" smtClean="0"/>
              <a:t>07/03/2014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C03BF58-9EB3-3B47-86B4-559F61827F6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GB"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5" name="Date Placeholder 4"/>
          <p:cNvSpPr>
            <a:spLocks noGrp="1"/>
          </p:cNvSpPr>
          <p:nvPr>
            <p:ph type="dt" sz="half" idx="10"/>
          </p:nvPr>
        </p:nvSpPr>
        <p:spPr/>
        <p:txBody>
          <a:bodyPr/>
          <a:lstStyle/>
          <a:p>
            <a:fld id="{BAE5842A-69BF-CA4D-A757-57E4ED9EF428}" type="datetimeFigureOut">
              <a:rPr lang="en-US" smtClean="0"/>
              <a:t>07/03/2014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03BF58-9EB3-3B47-86B4-559F61827F6B}"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en-GB"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AE5842A-69BF-CA4D-A757-57E4ED9EF428}" type="datetimeFigureOut">
              <a:rPr lang="en-US" smtClean="0"/>
              <a:t>07/03/2014</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BC03BF58-9EB3-3B47-86B4-559F61827F6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5600" y="4288117"/>
            <a:ext cx="8303768" cy="1048684"/>
          </a:xfrm>
        </p:spPr>
        <p:txBody>
          <a:bodyPr>
            <a:normAutofit fontScale="90000"/>
          </a:bodyPr>
          <a:lstStyle/>
          <a:p>
            <a:pPr algn="ctr"/>
            <a:r>
              <a:rPr lang="en-US" b="1" u="sng" dirty="0"/>
              <a:t>What Can We Learn from the Temptation of Christ?</a:t>
            </a:r>
            <a:endParaRPr lang="en-US" b="1" u="sng" dirty="0"/>
          </a:p>
        </p:txBody>
      </p:sp>
      <p:sp>
        <p:nvSpPr>
          <p:cNvPr id="3" name="Subtitle 2"/>
          <p:cNvSpPr>
            <a:spLocks noGrp="1"/>
          </p:cNvSpPr>
          <p:nvPr>
            <p:ph type="subTitle" idx="1"/>
          </p:nvPr>
        </p:nvSpPr>
        <p:spPr>
          <a:xfrm>
            <a:off x="1893316" y="5368297"/>
            <a:ext cx="5458968" cy="621792"/>
          </a:xfrm>
        </p:spPr>
        <p:txBody>
          <a:bodyPr/>
          <a:lstStyle/>
          <a:p>
            <a:pPr algn="ctr"/>
            <a:r>
              <a:rPr lang="en-US" b="1" dirty="0" smtClean="0"/>
              <a:t>9</a:t>
            </a:r>
            <a:r>
              <a:rPr lang="en-US" b="1" baseline="30000" dirty="0" smtClean="0"/>
              <a:t>th</a:t>
            </a:r>
            <a:r>
              <a:rPr lang="en-US" b="1" dirty="0" smtClean="0"/>
              <a:t> of March 2014</a:t>
            </a:r>
            <a:endParaRPr lang="en-US" b="1" dirty="0"/>
          </a:p>
        </p:txBody>
      </p:sp>
      <p:pic>
        <p:nvPicPr>
          <p:cNvPr id="4" name="Picture 3"/>
          <p:cNvPicPr>
            <a:picLocks noChangeAspect="1"/>
          </p:cNvPicPr>
          <p:nvPr/>
        </p:nvPicPr>
        <p:blipFill>
          <a:blip r:embed="rId2"/>
          <a:stretch>
            <a:fillRect/>
          </a:stretch>
        </p:blipFill>
        <p:spPr>
          <a:xfrm>
            <a:off x="800100" y="368300"/>
            <a:ext cx="3822700" cy="3645928"/>
          </a:xfrm>
          <a:prstGeom prst="rect">
            <a:avLst/>
          </a:prstGeom>
        </p:spPr>
      </p:pic>
    </p:spTree>
    <p:extLst>
      <p:ext uri="{BB962C8B-B14F-4D97-AF65-F5344CB8AC3E}">
        <p14:creationId xmlns:p14="http://schemas.microsoft.com/office/powerpoint/2010/main" val="3017987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t>1- He was led by the Spirit</a:t>
            </a:r>
            <a:endParaRPr lang="en-US" b="1" u="sng" dirty="0"/>
          </a:p>
        </p:txBody>
      </p:sp>
      <p:sp>
        <p:nvSpPr>
          <p:cNvPr id="3" name="Content Placeholder 2"/>
          <p:cNvSpPr>
            <a:spLocks noGrp="1"/>
          </p:cNvSpPr>
          <p:nvPr>
            <p:ph idx="1"/>
          </p:nvPr>
        </p:nvSpPr>
        <p:spPr/>
        <p:txBody>
          <a:bodyPr>
            <a:normAutofit/>
          </a:bodyPr>
          <a:lstStyle/>
          <a:p>
            <a:pPr lvl="1" algn="ctr">
              <a:buFont typeface="Wingdings" charset="2"/>
              <a:buChar char="Ø"/>
            </a:pPr>
            <a:r>
              <a:rPr lang="en-US" sz="3600" b="1" dirty="0"/>
              <a:t>Then Jesus </a:t>
            </a:r>
            <a:r>
              <a:rPr lang="en-US" sz="3600" b="1" u="sng" dirty="0">
                <a:solidFill>
                  <a:srgbClr val="FF0000"/>
                </a:solidFill>
              </a:rPr>
              <a:t>was led by the Spirit </a:t>
            </a:r>
            <a:r>
              <a:rPr lang="en-US" sz="3600" b="1" dirty="0"/>
              <a:t>into the wilderness to be </a:t>
            </a:r>
            <a:r>
              <a:rPr lang="en-US" sz="3600" b="1" dirty="0" smtClean="0"/>
              <a:t>tempted</a:t>
            </a:r>
            <a:r>
              <a:rPr lang="en-US" sz="3600" b="1" dirty="0"/>
              <a:t> </a:t>
            </a:r>
            <a:r>
              <a:rPr lang="en-US" sz="3600" b="1" dirty="0" smtClean="0"/>
              <a:t>by </a:t>
            </a:r>
            <a:r>
              <a:rPr lang="en-US" sz="3600" b="1" dirty="0"/>
              <a:t>the devil. 2 After fasting forty days and forty nights, he was hungry. </a:t>
            </a:r>
            <a:r>
              <a:rPr lang="en-US" sz="3600" b="1" dirty="0" smtClean="0"/>
              <a:t> Matt 4</a:t>
            </a:r>
            <a:endParaRPr lang="en-US" sz="3600" b="1" dirty="0"/>
          </a:p>
        </p:txBody>
      </p:sp>
    </p:spTree>
    <p:extLst>
      <p:ext uri="{BB962C8B-B14F-4D97-AF65-F5344CB8AC3E}">
        <p14:creationId xmlns:p14="http://schemas.microsoft.com/office/powerpoint/2010/main" val="6288125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2 - </a:t>
            </a:r>
            <a:r>
              <a:rPr lang="en-US" b="1" dirty="0"/>
              <a:t>He was led into the </a:t>
            </a:r>
            <a:r>
              <a:rPr lang="en-US" b="1" u="sng" dirty="0"/>
              <a:t>wilderness</a:t>
            </a:r>
            <a:endParaRPr lang="en-US" b="1" u="sng" dirty="0"/>
          </a:p>
        </p:txBody>
      </p:sp>
      <p:sp>
        <p:nvSpPr>
          <p:cNvPr id="3" name="Content Placeholder 2"/>
          <p:cNvSpPr>
            <a:spLocks noGrp="1"/>
          </p:cNvSpPr>
          <p:nvPr>
            <p:ph idx="1"/>
          </p:nvPr>
        </p:nvSpPr>
        <p:spPr/>
        <p:txBody>
          <a:bodyPr>
            <a:noAutofit/>
          </a:bodyPr>
          <a:lstStyle/>
          <a:p>
            <a:pPr algn="ctr"/>
            <a:r>
              <a:rPr lang="en-US" sz="3600" b="1" dirty="0"/>
              <a:t>No one, no matter how holy they are, is free from temptation. Even Jesus was tempted</a:t>
            </a:r>
            <a:r>
              <a:rPr lang="en-US" sz="3600" b="1" dirty="0" smtClean="0"/>
              <a:t>.</a:t>
            </a:r>
          </a:p>
          <a:p>
            <a:pPr algn="ctr"/>
            <a:r>
              <a:rPr lang="en-US" sz="3600" b="1" dirty="0" smtClean="0"/>
              <a:t>St Anthony understanding of the three levels of temptation</a:t>
            </a:r>
            <a:endParaRPr lang="en-US" sz="3600" b="1" dirty="0"/>
          </a:p>
        </p:txBody>
      </p:sp>
    </p:spTree>
    <p:extLst>
      <p:ext uri="{BB962C8B-B14F-4D97-AF65-F5344CB8AC3E}">
        <p14:creationId xmlns:p14="http://schemas.microsoft.com/office/powerpoint/2010/main" val="245750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u="sng" dirty="0" smtClean="0"/>
              <a:t>3 - Fasting </a:t>
            </a:r>
            <a:r>
              <a:rPr lang="en-US" sz="3200" b="1" u="sng" dirty="0"/>
              <a:t>is necessary for spiritual maturation and growth.</a:t>
            </a:r>
            <a:endParaRPr lang="en-US" sz="3200" b="1" u="sng" dirty="0"/>
          </a:p>
        </p:txBody>
      </p:sp>
      <p:sp>
        <p:nvSpPr>
          <p:cNvPr id="3" name="Content Placeholder 2"/>
          <p:cNvSpPr>
            <a:spLocks noGrp="1"/>
          </p:cNvSpPr>
          <p:nvPr>
            <p:ph idx="1"/>
          </p:nvPr>
        </p:nvSpPr>
        <p:spPr/>
        <p:txBody>
          <a:bodyPr>
            <a:normAutofit lnSpcReduction="10000"/>
          </a:bodyPr>
          <a:lstStyle/>
          <a:p>
            <a:pPr algn="ctr"/>
            <a:r>
              <a:rPr lang="en-US" sz="3200" b="1" dirty="0"/>
              <a:t>Holiness is not compatible with gluttony</a:t>
            </a:r>
            <a:r>
              <a:rPr lang="en-US" sz="3200" b="1" dirty="0" smtClean="0"/>
              <a:t>.</a:t>
            </a:r>
          </a:p>
          <a:p>
            <a:pPr algn="ctr"/>
            <a:r>
              <a:rPr lang="en-US" sz="3200" b="1" dirty="0"/>
              <a:t>2 After fasting forty days and forty nights, he was hungry. 3 The tempter came to him and said, “If you are the Son of God, tell these stones to become bread.</a:t>
            </a:r>
            <a:r>
              <a:rPr lang="en-US" sz="3200" b="1" dirty="0" smtClean="0"/>
              <a:t>” Matt 4</a:t>
            </a:r>
          </a:p>
          <a:p>
            <a:endParaRPr lang="en-US" dirty="0"/>
          </a:p>
        </p:txBody>
      </p:sp>
    </p:spTree>
    <p:extLst>
      <p:ext uri="{BB962C8B-B14F-4D97-AF65-F5344CB8AC3E}">
        <p14:creationId xmlns:p14="http://schemas.microsoft.com/office/powerpoint/2010/main" val="5953558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t>4 - </a:t>
            </a:r>
            <a:r>
              <a:rPr lang="en-US" b="1" u="sng" dirty="0"/>
              <a:t>every temptation is based in pride. </a:t>
            </a:r>
            <a:endParaRPr lang="en-US" b="1" u="sng" dirty="0"/>
          </a:p>
        </p:txBody>
      </p:sp>
      <p:sp>
        <p:nvSpPr>
          <p:cNvPr id="3" name="Content Placeholder 2"/>
          <p:cNvSpPr>
            <a:spLocks noGrp="1"/>
          </p:cNvSpPr>
          <p:nvPr>
            <p:ph idx="1"/>
          </p:nvPr>
        </p:nvSpPr>
        <p:spPr/>
        <p:txBody>
          <a:bodyPr>
            <a:normAutofit/>
          </a:bodyPr>
          <a:lstStyle/>
          <a:p>
            <a:pPr algn="ctr"/>
            <a:r>
              <a:rPr lang="en-US" sz="6000" b="1" dirty="0"/>
              <a:t>The devil says to Jesus, "If You are the Son of God" (vv.3,6)</a:t>
            </a:r>
            <a:r>
              <a:rPr lang="en-US" sz="6000" b="1" dirty="0" smtClean="0"/>
              <a:t>. </a:t>
            </a:r>
            <a:endParaRPr lang="en-US" sz="6000" b="1" dirty="0"/>
          </a:p>
        </p:txBody>
      </p:sp>
    </p:spTree>
    <p:extLst>
      <p:ext uri="{BB962C8B-B14F-4D97-AF65-F5344CB8AC3E}">
        <p14:creationId xmlns:p14="http://schemas.microsoft.com/office/powerpoint/2010/main" val="40649259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400" b="1" u="sng" dirty="0" smtClean="0"/>
              <a:t>5 - </a:t>
            </a:r>
            <a:r>
              <a:rPr lang="en-US" sz="2400" b="1" u="sng" dirty="0"/>
              <a:t>while the devil is tempting us to be free and independent of God, he will play the other side of the coin at the same time. </a:t>
            </a:r>
            <a:endParaRPr lang="en-US" sz="2400" b="1" u="sng" dirty="0"/>
          </a:p>
        </p:txBody>
      </p:sp>
      <p:sp>
        <p:nvSpPr>
          <p:cNvPr id="3" name="Content Placeholder 2"/>
          <p:cNvSpPr>
            <a:spLocks noGrp="1"/>
          </p:cNvSpPr>
          <p:nvPr>
            <p:ph idx="1"/>
          </p:nvPr>
        </p:nvSpPr>
        <p:spPr>
          <a:xfrm>
            <a:off x="457199" y="2209800"/>
            <a:ext cx="7213601" cy="4055533"/>
          </a:xfrm>
        </p:spPr>
        <p:txBody>
          <a:bodyPr>
            <a:noAutofit/>
          </a:bodyPr>
          <a:lstStyle/>
          <a:p>
            <a:pPr algn="ctr"/>
            <a:r>
              <a:rPr lang="en-US" sz="3200" b="1" dirty="0"/>
              <a:t>he said, “throw yourself down. For it is written:</a:t>
            </a:r>
          </a:p>
          <a:p>
            <a:pPr algn="ctr"/>
            <a:r>
              <a:rPr lang="en-US" sz="3200" b="1" dirty="0"/>
              <a:t>“‘He will command his angels concerning you,     and they will lift you up in their hands,     so that you will not strike your foot against a stone.</a:t>
            </a:r>
            <a:r>
              <a:rPr lang="en-US" sz="3200" b="1" dirty="0" smtClean="0"/>
              <a:t>’ Matt 4</a:t>
            </a:r>
            <a:endParaRPr lang="en-US" sz="3200" b="1" dirty="0"/>
          </a:p>
        </p:txBody>
      </p:sp>
    </p:spTree>
    <p:extLst>
      <p:ext uri="{BB962C8B-B14F-4D97-AF65-F5344CB8AC3E}">
        <p14:creationId xmlns:p14="http://schemas.microsoft.com/office/powerpoint/2010/main" val="29757999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400" b="1" dirty="0" smtClean="0"/>
              <a:t>6 - </a:t>
            </a:r>
            <a:r>
              <a:rPr lang="en-US" sz="2400" b="1" dirty="0"/>
              <a:t>if we do not already have the resources to be foolishly independent of God, the devil will entice to go out and get them.</a:t>
            </a:r>
            <a:endParaRPr lang="en-US" sz="2400" b="1" dirty="0"/>
          </a:p>
        </p:txBody>
      </p:sp>
      <p:sp>
        <p:nvSpPr>
          <p:cNvPr id="3" name="Content Placeholder 2"/>
          <p:cNvSpPr>
            <a:spLocks noGrp="1"/>
          </p:cNvSpPr>
          <p:nvPr>
            <p:ph idx="1"/>
          </p:nvPr>
        </p:nvSpPr>
        <p:spPr/>
        <p:txBody>
          <a:bodyPr>
            <a:noAutofit/>
          </a:bodyPr>
          <a:lstStyle/>
          <a:p>
            <a:pPr algn="ctr"/>
            <a:r>
              <a:rPr lang="en-US" sz="3600" b="1" dirty="0"/>
              <a:t>8 Again, the devil took him to a very high mountain and showed him all the kingdoms of the world and their splendor. 9 “All this I will give you,” he said, “if you will bow down and worship me.</a:t>
            </a:r>
            <a:r>
              <a:rPr lang="en-US" sz="3600" b="1" dirty="0" smtClean="0"/>
              <a:t>” Matt 4</a:t>
            </a:r>
            <a:endParaRPr lang="en-US" sz="3600" b="1" dirty="0"/>
          </a:p>
        </p:txBody>
      </p:sp>
    </p:spTree>
    <p:extLst>
      <p:ext uri="{BB962C8B-B14F-4D97-AF65-F5344CB8AC3E}">
        <p14:creationId xmlns:p14="http://schemas.microsoft.com/office/powerpoint/2010/main" val="11801805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t>7 - </a:t>
            </a:r>
            <a:r>
              <a:rPr lang="en-US" b="1" u="sng" dirty="0"/>
              <a:t>Jesus answered every temptation with Scripture</a:t>
            </a:r>
            <a:endParaRPr lang="en-US" b="1" u="sng" dirty="0"/>
          </a:p>
        </p:txBody>
      </p:sp>
      <p:sp>
        <p:nvSpPr>
          <p:cNvPr id="3" name="Content Placeholder 2"/>
          <p:cNvSpPr>
            <a:spLocks noGrp="1"/>
          </p:cNvSpPr>
          <p:nvPr>
            <p:ph idx="1"/>
          </p:nvPr>
        </p:nvSpPr>
        <p:spPr/>
        <p:txBody>
          <a:bodyPr>
            <a:noAutofit/>
          </a:bodyPr>
          <a:lstStyle/>
          <a:p>
            <a:pPr algn="ctr"/>
            <a:r>
              <a:rPr lang="en-US" sz="3200" b="1" u="sng" dirty="0"/>
              <a:t>We Orthodox Christians believe that the </a:t>
            </a:r>
            <a:r>
              <a:rPr lang="en-US" sz="3200" b="1" u="sng" dirty="0" err="1"/>
              <a:t>Mosiac</a:t>
            </a:r>
            <a:r>
              <a:rPr lang="en-US" sz="3200" b="1" u="sng" dirty="0"/>
              <a:t> Law, the Prophets, the Gospels, the Epistles, the writings of the Saints and Church Fathers, the creeds and canons of the Ecumenical Councils are the word of God that guides our lives.</a:t>
            </a:r>
            <a:endParaRPr lang="en-US" sz="3200" b="1" u="sng" dirty="0"/>
          </a:p>
        </p:txBody>
      </p:sp>
    </p:spTree>
    <p:extLst>
      <p:ext uri="{BB962C8B-B14F-4D97-AF65-F5344CB8AC3E}">
        <p14:creationId xmlns:p14="http://schemas.microsoft.com/office/powerpoint/2010/main" val="29082718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smtClean="0"/>
              <a:t>8 - </a:t>
            </a:r>
            <a:r>
              <a:rPr lang="en-US" b="1" u="sng" dirty="0"/>
              <a:t>Jesus says, "Away with you Satan!"</a:t>
            </a:r>
            <a:endParaRPr lang="en-US" b="1" u="sng" dirty="0"/>
          </a:p>
        </p:txBody>
      </p:sp>
      <p:sp>
        <p:nvSpPr>
          <p:cNvPr id="3" name="Content Placeholder 2"/>
          <p:cNvSpPr>
            <a:spLocks noGrp="1"/>
          </p:cNvSpPr>
          <p:nvPr>
            <p:ph idx="1"/>
          </p:nvPr>
        </p:nvSpPr>
        <p:spPr>
          <a:xfrm>
            <a:off x="457199" y="2209800"/>
            <a:ext cx="7230534" cy="4461933"/>
          </a:xfrm>
        </p:spPr>
        <p:txBody>
          <a:bodyPr>
            <a:noAutofit/>
          </a:bodyPr>
          <a:lstStyle/>
          <a:p>
            <a:pPr algn="ctr"/>
            <a:r>
              <a:rPr lang="en-US" sz="2800" b="1" dirty="0" smtClean="0"/>
              <a:t>He showed </a:t>
            </a:r>
            <a:r>
              <a:rPr lang="en-US" sz="2800" b="1" dirty="0"/>
              <a:t>us we have the power of spoken word to tell the devil to go away. Words, especially in the name of God, have power. Satan must obey them. However, as it says in Luke 4:13, the devil will return at an "opportune" time. In other words, overcoming temptation is not a one time event.</a:t>
            </a:r>
            <a:endParaRPr lang="en-US" sz="2800" b="1" dirty="0"/>
          </a:p>
        </p:txBody>
      </p:sp>
    </p:spTree>
    <p:extLst>
      <p:ext uri="{BB962C8B-B14F-4D97-AF65-F5344CB8AC3E}">
        <p14:creationId xmlns:p14="http://schemas.microsoft.com/office/powerpoint/2010/main" val="768690464"/>
      </p:ext>
    </p:extLst>
  </p:cSld>
  <p:clrMapOvr>
    <a:masterClrMapping/>
  </p:clrMapOvr>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69</TotalTime>
  <Words>344</Words>
  <Application>Microsoft Macintosh PowerPoint</Application>
  <PresentationFormat>On-screen Show (4:3)</PresentationFormat>
  <Paragraphs>21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Plaza</vt:lpstr>
      <vt:lpstr>What Can We Learn from the Temptation of Christ?</vt:lpstr>
      <vt:lpstr>1- He was led by the Spirit</vt:lpstr>
      <vt:lpstr>2 - He was led into the wilderness</vt:lpstr>
      <vt:lpstr>3 - Fasting is necessary for spiritual maturation and growth.</vt:lpstr>
      <vt:lpstr>4 - every temptation is based in pride. </vt:lpstr>
      <vt:lpstr>5 - while the devil is tempting us to be free and independent of God, he will play the other side of the coin at the same time. </vt:lpstr>
      <vt:lpstr>6 - if we do not already have the resources to be foolishly independent of God, the devil will entice to go out and get them.</vt:lpstr>
      <vt:lpstr>7 - Jesus answered every temptation with Scripture</vt:lpstr>
      <vt:lpstr>8 - Jesus says, "Away with you Satan!"</vt:lpstr>
    </vt:vector>
  </TitlesOfParts>
  <Company>ewre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Guest User</dc:creator>
  <cp:lastModifiedBy>Guest User</cp:lastModifiedBy>
  <cp:revision>3</cp:revision>
  <dcterms:created xsi:type="dcterms:W3CDTF">2014-03-07T21:43:41Z</dcterms:created>
  <dcterms:modified xsi:type="dcterms:W3CDTF">2014-03-07T22:52:58Z</dcterms:modified>
</cp:coreProperties>
</file>