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62" r:id="rId4"/>
    <p:sldId id="258" r:id="rId5"/>
    <p:sldId id="263" r:id="rId6"/>
    <p:sldId id="259" r:id="rId7"/>
    <p:sldId id="264" r:id="rId8"/>
    <p:sldId id="260" r:id="rId9"/>
    <p:sldId id="265" r:id="rId10"/>
    <p:sldId id="266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72" d="100"/>
          <a:sy n="72" d="100"/>
        </p:scale>
        <p:origin x="-90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86953" y="268288"/>
            <a:ext cx="5669280" cy="39003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Rectangle 7"/>
          <p:cNvSpPr/>
          <p:nvPr/>
        </p:nvSpPr>
        <p:spPr>
          <a:xfrm>
            <a:off x="268940" y="268288"/>
            <a:ext cx="182880" cy="3886853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00400" y="4208929"/>
            <a:ext cx="5458968" cy="1048684"/>
          </a:xfrm>
        </p:spPr>
        <p:txBody>
          <a:bodyPr vert="horz" lIns="91440" tIns="45720" rIns="91440" bIns="45720" rtlCol="0" anchor="b" anchorCtr="0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00400" y="5257800"/>
            <a:ext cx="5458968" cy="621792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ts val="0"/>
              </a:spcBef>
              <a:buClr>
                <a:schemeClr val="accent1"/>
              </a:buClr>
              <a:buSzPct val="100000"/>
              <a:buFont typeface="Wingdings 2" pitchFamily="18" charset="2"/>
              <a:buNone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76600" y="390525"/>
            <a:ext cx="5504688" cy="365125"/>
          </a:xfrm>
        </p:spPr>
        <p:txBody>
          <a:bodyPr vert="horz" lIns="91440" tIns="45720" rIns="91440" bIns="45720" rtlCol="0" anchor="ctr"/>
          <a:lstStyle>
            <a:lvl1pPr marL="0" algn="r" defTabSz="914400" rtl="0" eaLnBrk="1" latinLnBrk="0" hangingPunct="1">
              <a:defRPr sz="2200" b="0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0F21EEBB-62E7-CE49-9CDB-B5CDA59DCBCE}" type="datetimeFigureOut">
              <a:rPr lang="en-US" smtClean="0"/>
              <a:t>12/29/2018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218688" y="6356350"/>
            <a:ext cx="4736592" cy="365125"/>
          </a:xfrm>
        </p:spPr>
        <p:txBody>
          <a:bodyPr vert="horz" lIns="91440" tIns="45720" rIns="91440" bIns="45720" rtlCol="0" anchor="ctr"/>
          <a:lstStyle>
            <a:lvl1pPr marL="0" algn="l" defTabSz="914400" rtl="0" eaLnBrk="1" latinLnBrk="0" hangingPunct="1">
              <a:defRPr sz="1100" b="1" kern="1200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56494" y="6356350"/>
            <a:ext cx="685800" cy="365125"/>
          </a:xfrm>
        </p:spPr>
        <p:txBody>
          <a:bodyPr vert="horz" lIns="91440" tIns="45720" rIns="91440" bIns="45720" rtlCol="0" anchor="ctr"/>
          <a:lstStyle>
            <a:lvl1pPr marL="0" algn="r" defTabSz="914400" rtl="0" eaLnBrk="1" latinLnBrk="0" hangingPunct="1">
              <a:defRPr sz="1100" b="1" kern="1200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fld id="{D2320CEF-62B7-8A46-AEFC-E99EE8AE998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148918" y="268288"/>
            <a:ext cx="718073" cy="164592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914400"/>
            <a:ext cx="7391401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282440" y="2214562"/>
            <a:ext cx="3566160" cy="192024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EEBB-62E7-CE49-9CDB-B5CDA59DCBCE}" type="datetimeFigureOut">
              <a:rPr lang="en-US" smtClean="0"/>
              <a:t>12/29/2018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320CEF-62B7-8A46-AEFC-E99EE8AE9986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2"/>
          <p:cNvSpPr>
            <a:spLocks noGrp="1"/>
          </p:cNvSpPr>
          <p:nvPr>
            <p:ph sz="half" idx="13"/>
          </p:nvPr>
        </p:nvSpPr>
        <p:spPr>
          <a:xfrm>
            <a:off x="4282440" y="4224973"/>
            <a:ext cx="3566160" cy="192024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10" name="Content Placeholder 2"/>
          <p:cNvSpPr>
            <a:spLocks noGrp="1"/>
          </p:cNvSpPr>
          <p:nvPr>
            <p:ph sz="half" idx="14"/>
          </p:nvPr>
        </p:nvSpPr>
        <p:spPr>
          <a:xfrm>
            <a:off x="457200" y="2214563"/>
            <a:ext cx="3566160" cy="39116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148918" y="268288"/>
            <a:ext cx="718073" cy="164592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914400"/>
            <a:ext cx="7391401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282440" y="2214562"/>
            <a:ext cx="3566160" cy="192024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EEBB-62E7-CE49-9CDB-B5CDA59DCBCE}" type="datetimeFigureOut">
              <a:rPr lang="en-US" smtClean="0"/>
              <a:t>12/29/2018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320CEF-62B7-8A46-AEFC-E99EE8AE9986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2"/>
          <p:cNvSpPr>
            <a:spLocks noGrp="1"/>
          </p:cNvSpPr>
          <p:nvPr>
            <p:ph sz="half" idx="13"/>
          </p:nvPr>
        </p:nvSpPr>
        <p:spPr>
          <a:xfrm>
            <a:off x="4282440" y="4224973"/>
            <a:ext cx="3566160" cy="192024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11" name="Content Placeholder 2"/>
          <p:cNvSpPr>
            <a:spLocks noGrp="1"/>
          </p:cNvSpPr>
          <p:nvPr>
            <p:ph sz="half" idx="14"/>
          </p:nvPr>
        </p:nvSpPr>
        <p:spPr>
          <a:xfrm>
            <a:off x="457200" y="2214562"/>
            <a:ext cx="3566160" cy="192024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12" name="Content Placeholder 2"/>
          <p:cNvSpPr>
            <a:spLocks noGrp="1"/>
          </p:cNvSpPr>
          <p:nvPr>
            <p:ph sz="half" idx="15"/>
          </p:nvPr>
        </p:nvSpPr>
        <p:spPr>
          <a:xfrm>
            <a:off x="457200" y="4224973"/>
            <a:ext cx="3566160" cy="192024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8148918" y="268288"/>
            <a:ext cx="718073" cy="164592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EEBB-62E7-CE49-9CDB-B5CDA59DCBCE}" type="datetimeFigureOut">
              <a:rPr lang="en-US" smtClean="0"/>
              <a:t>12/29/2018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320CEF-62B7-8A46-AEFC-E99EE8AE998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8148918" y="268288"/>
            <a:ext cx="718073" cy="56692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EEBB-62E7-CE49-9CDB-B5CDA59DCBCE}" type="datetimeFigureOut">
              <a:rPr lang="en-US" smtClean="0"/>
              <a:t>12/29/2018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320CEF-62B7-8A46-AEFC-E99EE8AE998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148918" y="268288"/>
            <a:ext cx="718073" cy="56692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995082"/>
            <a:ext cx="3566160" cy="1035424"/>
          </a:xfrm>
        </p:spPr>
        <p:txBody>
          <a:bodyPr anchor="b"/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2052" y="990600"/>
            <a:ext cx="3566160" cy="51355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199" y="2057400"/>
            <a:ext cx="3566160" cy="3657601"/>
          </a:xfrm>
        </p:spPr>
        <p:txBody>
          <a:bodyPr>
            <a:normAutofit/>
          </a:bodyPr>
          <a:lstStyle>
            <a:lvl1pPr marL="0" indent="0"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EEBB-62E7-CE49-9CDB-B5CDA59DCBCE}" type="datetimeFigureOut">
              <a:rPr lang="en-US" smtClean="0"/>
              <a:t>12/29/2018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320CEF-62B7-8A46-AEFC-E99EE8AE998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4746811" y="268288"/>
            <a:ext cx="4114800" cy="56692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995082"/>
            <a:ext cx="3566160" cy="1035424"/>
          </a:xfrm>
        </p:spPr>
        <p:txBody>
          <a:bodyPr anchor="b"/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199" y="2057400"/>
            <a:ext cx="3566160" cy="3657601"/>
          </a:xfrm>
        </p:spPr>
        <p:txBody>
          <a:bodyPr>
            <a:normAutofit/>
          </a:bodyPr>
          <a:lstStyle>
            <a:lvl1pPr marL="0" indent="0"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1365" y="6124014"/>
            <a:ext cx="1752600" cy="365125"/>
          </a:xfrm>
        </p:spPr>
        <p:txBody>
          <a:bodyPr/>
          <a:lstStyle>
            <a:lvl1pPr algn="l">
              <a:defRPr/>
            </a:lvl1pPr>
          </a:lstStyle>
          <a:p>
            <a:fld id="{0F21EEBB-62E7-CE49-9CDB-B5CDA59DCBCE}" type="datetimeFigureOut">
              <a:rPr lang="en-US" smtClean="0"/>
              <a:t>12/29/2018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74812" y="6356350"/>
            <a:ext cx="3863788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320CEF-62B7-8A46-AEFC-E99EE8AE9986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Picture Placeholder 9"/>
          <p:cNvSpPr>
            <a:spLocks noGrp="1"/>
          </p:cNvSpPr>
          <p:nvPr>
            <p:ph type="pic" sz="quarter" idx="13"/>
          </p:nvPr>
        </p:nvSpPr>
        <p:spPr>
          <a:xfrm>
            <a:off x="4760258" y="990600"/>
            <a:ext cx="4096512" cy="5611813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above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216775" y="268288"/>
            <a:ext cx="1639457" cy="363931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8788" y="4267200"/>
            <a:ext cx="6477000" cy="566738"/>
          </a:xfrm>
        </p:spPr>
        <p:txBody>
          <a:bodyPr anchor="b"/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69874" y="268288"/>
            <a:ext cx="6858000" cy="363931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8788" y="4840941"/>
            <a:ext cx="6475412" cy="1304271"/>
          </a:xfrm>
        </p:spPr>
        <p:txBody>
          <a:bodyPr>
            <a:normAutofit/>
          </a:bodyPr>
          <a:lstStyle>
            <a:lvl1pPr marL="0" indent="0">
              <a:spcBef>
                <a:spcPts val="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EEBB-62E7-CE49-9CDB-B5CDA59DCBCE}" type="datetimeFigureOut">
              <a:rPr lang="en-US" smtClean="0"/>
              <a:t>12/29/2018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320CEF-62B7-8A46-AEFC-E99EE8AE998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4 Pictures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135471" y="268288"/>
            <a:ext cx="720761" cy="363931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8788" y="4267200"/>
            <a:ext cx="6477000" cy="566738"/>
          </a:xfrm>
        </p:spPr>
        <p:txBody>
          <a:bodyPr anchor="b"/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69874" y="268288"/>
            <a:ext cx="3006726" cy="363931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8788" y="4840941"/>
            <a:ext cx="6475412" cy="1304271"/>
          </a:xfrm>
        </p:spPr>
        <p:txBody>
          <a:bodyPr>
            <a:normAutofit/>
          </a:bodyPr>
          <a:lstStyle>
            <a:lvl1pPr marL="0" indent="0">
              <a:spcBef>
                <a:spcPts val="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EEBB-62E7-CE49-9CDB-B5CDA59DCBCE}" type="datetimeFigureOut">
              <a:rPr lang="en-US" smtClean="0"/>
              <a:t>12/29/2018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320CEF-62B7-8A46-AEFC-E99EE8AE9986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Picture Placeholder 2"/>
          <p:cNvSpPr>
            <a:spLocks noGrp="1"/>
          </p:cNvSpPr>
          <p:nvPr>
            <p:ph type="pic" idx="13"/>
          </p:nvPr>
        </p:nvSpPr>
        <p:spPr>
          <a:xfrm>
            <a:off x="3352800" y="268288"/>
            <a:ext cx="4701988" cy="177566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11" name="Picture Placeholder 2"/>
          <p:cNvSpPr>
            <a:spLocks noGrp="1"/>
          </p:cNvSpPr>
          <p:nvPr>
            <p:ph type="pic" idx="14"/>
          </p:nvPr>
        </p:nvSpPr>
        <p:spPr>
          <a:xfrm>
            <a:off x="3352800" y="2131935"/>
            <a:ext cx="2304288" cy="177566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12" name="Picture Placeholder 2"/>
          <p:cNvSpPr>
            <a:spLocks noGrp="1"/>
          </p:cNvSpPr>
          <p:nvPr>
            <p:ph type="pic" idx="15"/>
          </p:nvPr>
        </p:nvSpPr>
        <p:spPr>
          <a:xfrm>
            <a:off x="5750500" y="2131935"/>
            <a:ext cx="2304288" cy="177566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212106" y="268288"/>
            <a:ext cx="1645920" cy="164592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EEBB-62E7-CE49-9CDB-B5CDA59DCBCE}" type="datetimeFigureOut">
              <a:rPr lang="en-US" smtClean="0"/>
              <a:t>12/29/2018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320CEF-62B7-8A46-AEFC-E99EE8AE998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8148918" y="268288"/>
            <a:ext cx="718073" cy="56692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543799" y="1035424"/>
            <a:ext cx="1322295" cy="5090739"/>
          </a:xfrm>
        </p:spPr>
        <p:txBody>
          <a:bodyPr vert="eaVert" anchor="t" anchorCtr="0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035424"/>
            <a:ext cx="6019800" cy="5109789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EEBB-62E7-CE49-9CDB-B5CDA59DCBCE}" type="datetimeFigureOut">
              <a:rPr lang="en-US" smtClean="0"/>
              <a:t>12/29/2018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320CEF-62B7-8A46-AEFC-E99EE8AE998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212106" y="268288"/>
            <a:ext cx="1645920" cy="164592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212106" y="6356350"/>
            <a:ext cx="1752600" cy="365125"/>
          </a:xfrm>
        </p:spPr>
        <p:txBody>
          <a:bodyPr/>
          <a:lstStyle/>
          <a:p>
            <a:fld id="{0F21EEBB-62E7-CE49-9CDB-B5CDA59DCBCE}" type="datetimeFigureOut">
              <a:rPr lang="en-US" smtClean="0"/>
              <a:t>12/29/2018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320CEF-62B7-8A46-AEFC-E99EE8AE998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86953" y="268288"/>
            <a:ext cx="5669280" cy="256032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00399" y="4171950"/>
            <a:ext cx="5457919" cy="1085850"/>
          </a:xfrm>
        </p:spPr>
        <p:txBody>
          <a:bodyPr>
            <a:normAutofit/>
          </a:bodyPr>
          <a:lstStyle>
            <a:lvl1pPr>
              <a:defRPr sz="460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00401" y="5257799"/>
            <a:ext cx="5457918" cy="618565"/>
          </a:xfrm>
        </p:spPr>
        <p:txBody>
          <a:bodyPr>
            <a:normAutofit/>
          </a:bodyPr>
          <a:lstStyle>
            <a:lvl1pPr marL="0" indent="0" algn="l">
              <a:spcBef>
                <a:spcPct val="0"/>
              </a:spcBef>
              <a:buNone/>
              <a:defRPr sz="1600">
                <a:solidFill>
                  <a:schemeClr val="tx2"/>
                </a:solidFill>
              </a:defRPr>
            </a:lvl1pPr>
            <a:lvl2pPr marL="457200" indent="0" algn="ctr">
              <a:spcBef>
                <a:spcPct val="0"/>
              </a:spcBef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76600" y="389965"/>
            <a:ext cx="5499847" cy="365125"/>
          </a:xfrm>
        </p:spPr>
        <p:txBody>
          <a:bodyPr/>
          <a:lstStyle>
            <a:lvl1pPr>
              <a:defRPr sz="2200" b="0" baseline="0">
                <a:solidFill>
                  <a:schemeClr val="bg1"/>
                </a:solidFill>
              </a:defRPr>
            </a:lvl1pPr>
          </a:lstStyle>
          <a:p>
            <a:fld id="{0F21EEBB-62E7-CE49-9CDB-B5CDA59DCBCE}" type="datetimeFigureOut">
              <a:rPr lang="en-US" smtClean="0"/>
              <a:t>12/29/2018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213847" y="6356350"/>
            <a:ext cx="4734112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65459" y="6356350"/>
            <a:ext cx="685800" cy="365125"/>
          </a:xfrm>
        </p:spPr>
        <p:txBody>
          <a:bodyPr vert="horz" lIns="91440" tIns="45720" rIns="91440" bIns="45720" rtlCol="0" anchor="ctr"/>
          <a:lstStyle>
            <a:lvl1pPr marL="0" algn="r" defTabSz="914400" rtl="0" eaLnBrk="1" latinLnBrk="0" hangingPunct="1">
              <a:defRPr sz="1100" b="1" kern="1200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fld id="{D2320CEF-62B7-8A46-AEFC-E99EE8AE9986}" type="slidenum">
              <a:rPr lang="en-US" smtClean="0"/>
              <a:t>‹#›</a:t>
            </a:fld>
            <a:endParaRPr lang="en-US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3200400" y="2877671"/>
            <a:ext cx="5646867" cy="1280160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10" name="Rectangle 9"/>
          <p:cNvSpPr/>
          <p:nvPr/>
        </p:nvSpPr>
        <p:spPr>
          <a:xfrm>
            <a:off x="268940" y="268288"/>
            <a:ext cx="182880" cy="3886853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, and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69875" y="268288"/>
            <a:ext cx="1645920" cy="164592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78423" y="914400"/>
            <a:ext cx="6508377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78423" y="2209800"/>
            <a:ext cx="6508377" cy="3916363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212106" y="6356350"/>
            <a:ext cx="1752600" cy="365125"/>
          </a:xfrm>
        </p:spPr>
        <p:txBody>
          <a:bodyPr/>
          <a:lstStyle/>
          <a:p>
            <a:fld id="{0F21EEBB-62E7-CE49-9CDB-B5CDA59DCBCE}" type="datetimeFigureOut">
              <a:rPr lang="en-US" smtClean="0"/>
              <a:t>12/29/2018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78423" y="6356350"/>
            <a:ext cx="4926852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31694" y="361016"/>
            <a:ext cx="506506" cy="365125"/>
          </a:xfrm>
        </p:spPr>
        <p:txBody>
          <a:bodyPr/>
          <a:lstStyle/>
          <a:p>
            <a:fld id="{D2320CEF-62B7-8A46-AEFC-E99EE8AE9986}" type="slidenum">
              <a:rPr lang="en-US" smtClean="0"/>
              <a:t>‹#›</a:t>
            </a:fld>
            <a:endParaRPr lang="en-US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269875" y="1976718"/>
            <a:ext cx="1645920" cy="4625788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58952" y="268288"/>
            <a:ext cx="1099073" cy="6350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9801" y="3429000"/>
            <a:ext cx="4966446" cy="1398494"/>
          </a:xfrm>
        </p:spPr>
        <p:txBody>
          <a:bodyPr anchor="b" anchorCtr="0"/>
          <a:lstStyle>
            <a:lvl1pPr algn="r">
              <a:defRPr sz="4600" b="0" cap="none" baseline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09801" y="4824414"/>
            <a:ext cx="4966446" cy="1320800"/>
          </a:xfrm>
        </p:spPr>
        <p:txBody>
          <a:bodyPr anchor="t" anchorCtr="0">
            <a:normAutofit/>
          </a:bodyPr>
          <a:lstStyle>
            <a:lvl1pPr marL="0" indent="0" algn="r">
              <a:spcBef>
                <a:spcPts val="0"/>
              </a:spcBef>
              <a:buNone/>
              <a:defRPr sz="16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562600" y="6356350"/>
            <a:ext cx="1622612" cy="365125"/>
          </a:xfrm>
        </p:spPr>
        <p:txBody>
          <a:bodyPr/>
          <a:lstStyle/>
          <a:p>
            <a:fld id="{0F21EEBB-62E7-CE49-9CDB-B5CDA59DCBCE}" type="datetimeFigureOut">
              <a:rPr lang="en-US" smtClean="0"/>
              <a:t>12/29/2018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4812" y="6356350"/>
            <a:ext cx="5311588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320CEF-62B7-8A46-AEFC-E99EE8AE998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69875" y="4773706"/>
            <a:ext cx="2971800" cy="184458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20354" y="3429001"/>
            <a:ext cx="4966446" cy="1398494"/>
          </a:xfrm>
        </p:spPr>
        <p:txBody>
          <a:bodyPr anchor="b" anchorCtr="0"/>
          <a:lstStyle>
            <a:lvl1pPr algn="r">
              <a:defRPr sz="4600" b="0" cap="none" baseline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720354" y="4824414"/>
            <a:ext cx="4966446" cy="1320800"/>
          </a:xfrm>
        </p:spPr>
        <p:txBody>
          <a:bodyPr anchor="t" anchorCtr="0">
            <a:normAutofit/>
          </a:bodyPr>
          <a:lstStyle>
            <a:lvl1pPr marL="0" indent="0" algn="r">
              <a:spcBef>
                <a:spcPts val="0"/>
              </a:spcBef>
              <a:buNone/>
              <a:defRPr sz="16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51212" y="6104965"/>
            <a:ext cx="506506" cy="365125"/>
          </a:xfrm>
        </p:spPr>
        <p:txBody>
          <a:bodyPr/>
          <a:lstStyle/>
          <a:p>
            <a:fld id="{D2320CEF-62B7-8A46-AEFC-E99EE8AE9986}" type="slidenum">
              <a:rPr lang="en-US" smtClean="0"/>
              <a:t>‹#›</a:t>
            </a:fld>
            <a:endParaRPr lang="en-US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269874" y="268288"/>
            <a:ext cx="2971800" cy="4438650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148918" y="268288"/>
            <a:ext cx="718073" cy="164592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914400"/>
            <a:ext cx="7391401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214563"/>
            <a:ext cx="3566160" cy="39116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82440" y="2214563"/>
            <a:ext cx="3566160" cy="39116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EEBB-62E7-CE49-9CDB-B5CDA59DCBCE}" type="datetimeFigureOut">
              <a:rPr lang="en-US" smtClean="0"/>
              <a:t>12/29/2018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320CEF-62B7-8A46-AEFC-E99EE8AE998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8148918" y="268288"/>
            <a:ext cx="718073" cy="164592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914400"/>
            <a:ext cx="7388352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054132"/>
            <a:ext cx="3566160" cy="639762"/>
          </a:xfrm>
        </p:spPr>
        <p:txBody>
          <a:bodyPr anchor="b">
            <a:noAutofit/>
          </a:bodyPr>
          <a:lstStyle>
            <a:lvl1pPr marL="0" indent="0" algn="ctr">
              <a:spcBef>
                <a:spcPct val="0"/>
              </a:spcBef>
              <a:buNone/>
              <a:defRPr sz="20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689411"/>
            <a:ext cx="3566160" cy="343675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279391" y="2054132"/>
            <a:ext cx="3566160" cy="639762"/>
          </a:xfrm>
        </p:spPr>
        <p:txBody>
          <a:bodyPr anchor="b">
            <a:noAutofit/>
          </a:bodyPr>
          <a:lstStyle>
            <a:lvl1pPr marL="0" indent="0" algn="ctr">
              <a:spcBef>
                <a:spcPct val="0"/>
              </a:spcBef>
              <a:buNone/>
              <a:defRPr sz="20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279391" y="2689411"/>
            <a:ext cx="3566160" cy="343675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EEBB-62E7-CE49-9CDB-B5CDA59DCBCE}" type="datetimeFigureOut">
              <a:rPr lang="en-US" smtClean="0"/>
              <a:t>12/29/2018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320CEF-62B7-8A46-AEFC-E99EE8AE998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Content, Top and Bot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148918" y="268288"/>
            <a:ext cx="718073" cy="164592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914400"/>
            <a:ext cx="7391401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199" y="2214562"/>
            <a:ext cx="7396163" cy="192024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EEBB-62E7-CE49-9CDB-B5CDA59DCBCE}" type="datetimeFigureOut">
              <a:rPr lang="en-US" smtClean="0"/>
              <a:t>12/29/2018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320CEF-62B7-8A46-AEFC-E99EE8AE9986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2"/>
          <p:cNvSpPr>
            <a:spLocks noGrp="1"/>
          </p:cNvSpPr>
          <p:nvPr>
            <p:ph sz="half" idx="13"/>
          </p:nvPr>
        </p:nvSpPr>
        <p:spPr>
          <a:xfrm>
            <a:off x="457199" y="4224973"/>
            <a:ext cx="7396163" cy="192024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199" y="914400"/>
            <a:ext cx="6508377" cy="11430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199" y="2209800"/>
            <a:ext cx="6508377" cy="39163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198659" y="6356350"/>
            <a:ext cx="1752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fld id="{0F21EEBB-62E7-CE49-9CDB-B5CDA59DCBCE}" type="datetimeFigureOut">
              <a:rPr lang="en-US" smtClean="0"/>
              <a:t>12/29/2018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74812" y="6356350"/>
            <a:ext cx="6007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56494" y="361016"/>
            <a:ext cx="50650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200" b="1">
                <a:solidFill>
                  <a:schemeClr val="bg1"/>
                </a:solidFill>
              </a:defRPr>
            </a:lvl1pPr>
          </a:lstStyle>
          <a:p>
            <a:fld id="{D2320CEF-62B7-8A46-AEFC-E99EE8AE9986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  <p:sldLayoutId id="2147483679" r:id="rId19"/>
  </p:sldLayoutIdLst>
  <p:txStyles>
    <p:titleStyle>
      <a:lvl1pPr algn="l" defTabSz="9144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spcBef>
          <a:spcPts val="1800"/>
        </a:spcBef>
        <a:buClr>
          <a:schemeClr val="accent1"/>
        </a:buClr>
        <a:buSzPct val="100000"/>
        <a:buFont typeface="Wingdings 2" pitchFamily="18" charset="2"/>
        <a:buChar char="¡"/>
        <a:defRPr sz="2000" kern="1200">
          <a:solidFill>
            <a:schemeClr val="tx2"/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spcBef>
          <a:spcPts val="600"/>
        </a:spcBef>
        <a:buClr>
          <a:schemeClr val="accent1">
            <a:lumMod val="50000"/>
          </a:schemeClr>
        </a:buClr>
        <a:buSzPct val="100000"/>
        <a:buFont typeface="Wingdings 2" pitchFamily="18" charset="2"/>
        <a:buChar char="¡"/>
        <a:defRPr sz="1800" kern="1200">
          <a:solidFill>
            <a:schemeClr val="tx2"/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spcBef>
          <a:spcPts val="600"/>
        </a:spcBef>
        <a:buClr>
          <a:schemeClr val="accent1"/>
        </a:buClr>
        <a:buSzPct val="100000"/>
        <a:buFont typeface="Wingdings 2" pitchFamily="18" charset="2"/>
        <a:buChar char="¡"/>
        <a:defRPr sz="1800" kern="1200">
          <a:solidFill>
            <a:schemeClr val="tx2"/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spcBef>
          <a:spcPts val="600"/>
        </a:spcBef>
        <a:buClr>
          <a:schemeClr val="accent1">
            <a:lumMod val="50000"/>
          </a:schemeClr>
        </a:buClr>
        <a:buSzPct val="100000"/>
        <a:buFont typeface="Wingdings 2" pitchFamily="18" charset="2"/>
        <a:buChar char="¡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spcBef>
          <a:spcPts val="600"/>
        </a:spcBef>
        <a:buClr>
          <a:schemeClr val="accent1"/>
        </a:buClr>
        <a:buSzPct val="100000"/>
        <a:buFont typeface="Wingdings 2" pitchFamily="18" charset="2"/>
        <a:buChar char="¡"/>
        <a:defRPr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1377950" indent="-228600" algn="l" defTabSz="914400" rtl="0" eaLnBrk="1" latinLnBrk="0" hangingPunct="1">
        <a:spcBef>
          <a:spcPct val="20000"/>
        </a:spcBef>
        <a:buClr>
          <a:schemeClr val="accent1">
            <a:lumMod val="50000"/>
          </a:schemeClr>
        </a:buClr>
        <a:buFont typeface="Wingdings 2" pitchFamily="18" charset="2"/>
        <a:buChar char=""/>
        <a:defRPr lang="en-US" sz="1800" kern="1200" dirty="0" smtClean="0">
          <a:solidFill>
            <a:schemeClr val="tx2"/>
          </a:solidFill>
          <a:latin typeface="+mn-lt"/>
          <a:ea typeface="+mn-ea"/>
          <a:cs typeface="+mn-cs"/>
        </a:defRPr>
      </a:lvl6pPr>
      <a:lvl7pPr marL="1603375" indent="-228600" algn="l" defTabSz="914400" rtl="0" eaLnBrk="1" latinLnBrk="0" hangingPunct="1">
        <a:spcBef>
          <a:spcPct val="20000"/>
        </a:spcBef>
        <a:buClr>
          <a:schemeClr val="accent1"/>
        </a:buClr>
        <a:buFont typeface="Wingdings 2" pitchFamily="18" charset="2"/>
        <a:buChar char=""/>
        <a:defRPr lang="en-US" sz="1800" kern="1200" dirty="0" smtClean="0">
          <a:solidFill>
            <a:schemeClr val="tx2"/>
          </a:solidFill>
          <a:latin typeface="+mn-lt"/>
          <a:ea typeface="+mn-ea"/>
          <a:cs typeface="+mn-cs"/>
        </a:defRPr>
      </a:lvl7pPr>
      <a:lvl8pPr marL="1830388" indent="-228600" algn="l" defTabSz="914400" rtl="0" eaLnBrk="1" latinLnBrk="0" hangingPunct="1">
        <a:spcBef>
          <a:spcPct val="20000"/>
        </a:spcBef>
        <a:buClr>
          <a:schemeClr val="accent1">
            <a:lumMod val="50000"/>
          </a:schemeClr>
        </a:buClr>
        <a:buFont typeface="Wingdings 2" pitchFamily="18" charset="2"/>
        <a:buChar char=""/>
        <a:defRPr lang="en-US" sz="1800" kern="1200" dirty="0" smtClean="0">
          <a:solidFill>
            <a:schemeClr val="tx2"/>
          </a:solidFill>
          <a:latin typeface="+mn-lt"/>
          <a:ea typeface="+mn-ea"/>
          <a:cs typeface="+mn-cs"/>
        </a:defRPr>
      </a:lvl8pPr>
      <a:lvl9pPr marL="2057400" indent="-228600" algn="l" defTabSz="914400" rtl="0" eaLnBrk="1" latinLnBrk="0" hangingPunct="1">
        <a:spcBef>
          <a:spcPct val="20000"/>
        </a:spcBef>
        <a:buClr>
          <a:schemeClr val="accent1"/>
        </a:buClr>
        <a:buFont typeface="Wingdings 2" pitchFamily="18" charset="2"/>
        <a:buChar char=""/>
        <a:defRPr lang="en-US" sz="1800" kern="1200" dirty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02219" y="4208929"/>
            <a:ext cx="6157150" cy="1048684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Holy Spirit in Luke 1</a:t>
            </a:r>
            <a:endParaRPr lang="en-US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83363" y="5257800"/>
            <a:ext cx="5458968" cy="621792"/>
          </a:xfrm>
        </p:spPr>
        <p:txBody>
          <a:bodyPr>
            <a:normAutofit/>
          </a:bodyPr>
          <a:lstStyle/>
          <a:p>
            <a:pPr algn="ctr"/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sz="2000" b="1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Sunday of </a:t>
            </a:r>
            <a:r>
              <a:rPr lang="en-US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Kiahk</a:t>
            </a:r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1661" y="417552"/>
            <a:ext cx="2974193" cy="36207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804975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622852"/>
            <a:ext cx="6508377" cy="1143000"/>
          </a:xfrm>
        </p:spPr>
        <p:txBody>
          <a:bodyPr/>
          <a:lstStyle/>
          <a:p>
            <a:pPr algn="ctr"/>
            <a:r>
              <a:rPr lang="en-US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 Cyril the Great</a:t>
            </a:r>
            <a:br>
              <a:rPr lang="en-US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8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on </a:t>
            </a:r>
            <a:r>
              <a:rPr lang="en-US" sz="1800" b="1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Jn</a:t>
            </a:r>
            <a:r>
              <a:rPr lang="en-US" sz="18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5:13-21</a:t>
            </a:r>
            <a:endParaRPr lang="en-US" sz="18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2209800"/>
            <a:ext cx="8037444" cy="4292740"/>
          </a:xfrm>
        </p:spPr>
        <p:txBody>
          <a:bodyPr>
            <a:noAutofit/>
          </a:bodyPr>
          <a:lstStyle/>
          <a:p>
            <a:pPr algn="ctr"/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After Christ had completed his mission on earth, </a:t>
            </a:r>
            <a:r>
              <a:rPr lang="en-US" sz="32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it still remained necessary for us to become sharers in the divine nature of the Word.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We had to give up our own life and be so transformed that we would begin to live an entirely new kind of life that would be pleasing to God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This was something we could do only by sharing in the Holy Spirit.</a:t>
            </a:r>
          </a:p>
        </p:txBody>
      </p:sp>
    </p:spTree>
    <p:extLst>
      <p:ext uri="{BB962C8B-B14F-4D97-AF65-F5344CB8AC3E}">
        <p14:creationId xmlns:p14="http://schemas.microsoft.com/office/powerpoint/2010/main" val="38887992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Sanctification</a:t>
            </a:r>
            <a:endParaRPr lang="en-US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2209800"/>
            <a:ext cx="7441097" cy="4164496"/>
          </a:xfrm>
        </p:spPr>
        <p:txBody>
          <a:bodyPr>
            <a:noAutofit/>
          </a:bodyPr>
          <a:lstStyle/>
          <a:p>
            <a:pPr algn="ctr"/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 he will be great in the sight of the Lord, and shall drink neither wine nor strong drink. 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He will also be filled with the Holy Spirit, even from his mother’s womb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Lk</a:t>
            </a:r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1:15</a:t>
            </a:r>
            <a:endParaRPr lang="en-US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41801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40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will of God</a:t>
            </a:r>
            <a:endParaRPr lang="en-US" sz="40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2209800"/>
            <a:ext cx="7070036" cy="3916363"/>
          </a:xfrm>
        </p:spPr>
        <p:txBody>
          <a:bodyPr>
            <a:normAutofit/>
          </a:bodyPr>
          <a:lstStyle/>
          <a:p>
            <a:pPr algn="ctr"/>
            <a:r>
              <a:rPr 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3 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 </a:t>
            </a:r>
            <a:r>
              <a:rPr lang="en-US" sz="44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this is the will of God, your sanctification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that you should abstain from sexual immorality</a:t>
            </a:r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 algn="ctr">
              <a:buNone/>
            </a:pPr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 </a:t>
            </a:r>
            <a:r>
              <a:rPr lang="en-US" sz="4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Thes</a:t>
            </a:r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4:3</a:t>
            </a:r>
            <a:endParaRPr lang="en-US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23675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44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Incarnation</a:t>
            </a:r>
            <a:endParaRPr lang="en-US" sz="44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2209800"/>
            <a:ext cx="7865166" cy="4283765"/>
          </a:xfrm>
        </p:spPr>
        <p:txBody>
          <a:bodyPr>
            <a:noAutofit/>
          </a:bodyPr>
          <a:lstStyle/>
          <a:p>
            <a:pPr algn="ctr"/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 the angel answered and said to her, </a:t>
            </a:r>
            <a:r>
              <a:rPr lang="en-US" sz="36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sz="3600" b="1" i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en-US" sz="36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Holy Spirit will come upon you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and the power of the Highest will overshadow you; therefore, also, that Holy One who is to be born will be called the Son of God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Lk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1:35</a:t>
            </a:r>
            <a:endParaRPr lang="en-US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23099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Christ may dwell in You…</a:t>
            </a:r>
            <a:endParaRPr lang="en-US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2209800"/>
            <a:ext cx="7693970" cy="4122120"/>
          </a:xfrm>
        </p:spPr>
        <p:txBody>
          <a:bodyPr>
            <a:noAutofit/>
          </a:bodyPr>
          <a:lstStyle/>
          <a:p>
            <a:pPr algn="ctr"/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16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that He would grant you, according to the riches of His glory, to be strengthened </a:t>
            </a:r>
            <a:r>
              <a:rPr lang="en-US" sz="36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with might through His Spirit i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 the inner man, 17 that </a:t>
            </a:r>
            <a:r>
              <a:rPr lang="en-US" sz="36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Christ may dwell in your hearts through fai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th; that you, being rooted and grounded in love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Eph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3:16,17</a:t>
            </a:r>
            <a:endParaRPr lang="en-US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078977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 Blessing </a:t>
            </a:r>
            <a:r>
              <a:rPr lang="en-US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and </a:t>
            </a:r>
            <a:r>
              <a:rPr lang="en-US" b="1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relevation</a:t>
            </a:r>
            <a:endParaRPr lang="en-US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8" y="2209800"/>
            <a:ext cx="8077202" cy="4406487"/>
          </a:xfrm>
        </p:spPr>
        <p:txBody>
          <a:bodyPr>
            <a:noAutofit/>
          </a:bodyPr>
          <a:lstStyle/>
          <a:p>
            <a:pPr algn="ctr"/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41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And it happened, when Elizabeth heard the greeting of Mary, that the babe leaped in her womb; and </a:t>
            </a:r>
            <a:r>
              <a:rPr lang="en-US" sz="32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Elizabeth was filled with the Holy Spirit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42 Then she spoke out with a loud voice and said, “Blessed </a:t>
            </a:r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are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you among women, and blessed </a:t>
            </a:r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the fruit of your womb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! 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43 But why </a:t>
            </a:r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this </a:t>
            </a:r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granted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to me, 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that the mother of my Lord should come to me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Lk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1:41-32</a:t>
            </a:r>
            <a:endParaRPr 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14344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44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Spirit of Revelation</a:t>
            </a:r>
            <a:endParaRPr lang="en-US" sz="44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2209800"/>
            <a:ext cx="7904923" cy="4124739"/>
          </a:xfrm>
        </p:spPr>
        <p:txBody>
          <a:bodyPr>
            <a:noAutofit/>
          </a:bodyPr>
          <a:lstStyle/>
          <a:p>
            <a:pPr algn="ctr"/>
            <a:r>
              <a:rPr 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17 that the God of our Lord Jesus Christ, the Father of glory, may give to you the </a:t>
            </a:r>
            <a:r>
              <a:rPr lang="en-US" sz="44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spirit of wisdom and revelation in the knowledge of Him</a:t>
            </a:r>
            <a:r>
              <a:rPr lang="en-US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Eph</a:t>
            </a:r>
            <a:r>
              <a:rPr lang="en-US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1:17</a:t>
            </a:r>
            <a:endParaRPr lang="en-US" sz="4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16215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54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4. Prophecy</a:t>
            </a:r>
            <a:endParaRPr lang="en-US" sz="54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2209800"/>
            <a:ext cx="7679636" cy="4257261"/>
          </a:xfrm>
        </p:spPr>
        <p:txBody>
          <a:bodyPr>
            <a:noAutofit/>
          </a:bodyPr>
          <a:lstStyle/>
          <a:p>
            <a:pPr algn="ctr"/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67 Now his father Zacharias was </a:t>
            </a:r>
            <a:r>
              <a:rPr lang="en-US" sz="32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filled with the Holy Spirit, and prophesied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saying:  68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“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Blessed </a:t>
            </a:r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the Lord God of 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Israel, For 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 has visited and redeemed His people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Lk 1:67,68</a:t>
            </a:r>
            <a:endParaRPr 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1348117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54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Prophesied</a:t>
            </a:r>
            <a:endParaRPr lang="en-US" sz="54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2209800"/>
            <a:ext cx="7732644" cy="4244009"/>
          </a:xfrm>
        </p:spPr>
        <p:txBody>
          <a:bodyPr>
            <a:normAutofit/>
          </a:bodyPr>
          <a:lstStyle/>
          <a:p>
            <a:pPr algn="ctr"/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6 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 when Paul had laid hands on them, </a:t>
            </a:r>
            <a:r>
              <a:rPr lang="en-US" sz="48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Holy Spirit 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came upon them, and they spoke with tongues and </a:t>
            </a:r>
            <a:r>
              <a:rPr lang="en-US" sz="48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prophesied</a:t>
            </a:r>
            <a:r>
              <a:rPr lang="en-US" sz="4800" b="1" u="sng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Acts 19:6</a:t>
            </a:r>
            <a:endParaRPr lang="en-US" sz="4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227528"/>
      </p:ext>
    </p:extLst>
  </p:cSld>
  <p:clrMapOvr>
    <a:masterClrMapping/>
  </p:clrMapOvr>
</p:sld>
</file>

<file path=ppt/theme/theme1.xml><?xml version="1.0" encoding="utf-8"?>
<a:theme xmlns:a="http://schemas.openxmlformats.org/drawingml/2006/main" name="Plaza">
  <a:themeElements>
    <a:clrScheme name="Plaza">
      <a:dk1>
        <a:sysClr val="windowText" lastClr="000000"/>
      </a:dk1>
      <a:lt1>
        <a:sysClr val="window" lastClr="FFFFFF"/>
      </a:lt1>
      <a:dk2>
        <a:srgbClr val="333333"/>
      </a:dk2>
      <a:lt2>
        <a:srgbClr val="CCCCCC"/>
      </a:lt2>
      <a:accent1>
        <a:srgbClr val="990000"/>
      </a:accent1>
      <a:accent2>
        <a:srgbClr val="580101"/>
      </a:accent2>
      <a:accent3>
        <a:srgbClr val="E94A00"/>
      </a:accent3>
      <a:accent4>
        <a:srgbClr val="EB8F00"/>
      </a:accent4>
      <a:accent5>
        <a:srgbClr val="A4A4A4"/>
      </a:accent5>
      <a:accent6>
        <a:srgbClr val="666666"/>
      </a:accent6>
      <a:hlink>
        <a:srgbClr val="D01010"/>
      </a:hlink>
      <a:folHlink>
        <a:srgbClr val="E6682E"/>
      </a:folHlink>
    </a:clrScheme>
    <a:fontScheme name="Plaza">
      <a:majorFont>
        <a:latin typeface="Century Gothic"/>
        <a:ea typeface=""/>
        <a:cs typeface=""/>
        <a:font script="Jpan" typeface="メイリオ"/>
        <a:font script="Hans" typeface="宋体"/>
        <a:font script="Hant" typeface="新細明體"/>
      </a:majorFont>
      <a:minorFont>
        <a:latin typeface="Century Gothic"/>
        <a:ea typeface=""/>
        <a:cs typeface=""/>
        <a:font script="Jpan" typeface="メイリオ"/>
        <a:font script="Hans" typeface="宋体"/>
        <a:font script="Hant" typeface="新細明體"/>
      </a:minorFont>
    </a:fontScheme>
    <a:fmtScheme name="Plaza">
      <a: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60000"/>
                <a:satMod val="135000"/>
              </a:schemeClr>
            </a:gs>
            <a:gs pos="100000">
              <a:schemeClr val="phClr">
                <a:tint val="100000"/>
                <a:shade val="100000"/>
                <a:satMod val="135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70000"/>
                <a:satMod val="120000"/>
              </a:schemeClr>
            </a:gs>
            <a:gs pos="35000">
              <a:schemeClr val="phClr">
                <a:shade val="100000"/>
                <a:satMod val="150000"/>
              </a:schemeClr>
            </a:gs>
            <a:gs pos="70000">
              <a:schemeClr val="phClr">
                <a:tint val="100000"/>
                <a:shade val="100000"/>
                <a:satMod val="200000"/>
                <a:greenMod val="100000"/>
              </a:schemeClr>
            </a:gs>
            <a:gs pos="100000">
              <a:schemeClr val="phClr">
                <a:tint val="100000"/>
                <a:shade val="100000"/>
                <a:satMod val="250000"/>
                <a:greenMod val="100000"/>
              </a:schemeClr>
            </a:gs>
          </a:gsLst>
          <a:lin ang="16200000" scaled="1"/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190500" dist="63500" dir="5400000">
              <a:srgbClr val="FFFFFF">
                <a:alpha val="65000"/>
              </a:srgbClr>
            </a:innerShdw>
          </a:effectLst>
          <a:scene3d>
            <a:camera prst="orthographicFront">
              <a:rot lat="0" lon="0" rev="0"/>
            </a:camera>
            <a:lightRig rig="twoPt" dir="r">
              <a:rot lat="0" lon="0" rev="6000000"/>
            </a:lightRig>
          </a:scene3d>
          <a:sp3d prstMaterial="matte">
            <a:bevelT w="0" h="0" prst="relaxedInset"/>
          </a:sp3d>
        </a:effectStyle>
        <a:effectStyle>
          <a:effectLst>
            <a:innerShdw blurRad="50800" dist="25400" dir="13500000">
              <a:srgbClr val="FFFFFF">
                <a:alpha val="75000"/>
              </a:srgbClr>
            </a:innerShdw>
            <a:outerShdw blurRad="88900" dist="38100" dir="6600000" sx="101000" sy="101000" rotWithShape="0">
              <a:srgbClr val="000000">
                <a:alpha val="50000"/>
              </a:srgbClr>
            </a:outerShdw>
          </a:effectLst>
          <a:scene3d>
            <a:camera prst="perspectiveFront" fov="3000000"/>
            <a:lightRig rig="morning" dir="tl">
              <a:rot lat="0" lon="0" rev="1800000"/>
            </a:lightRig>
          </a:scene3d>
          <a:sp3d contourW="38100" prstMaterial="softEdge">
            <a:bevelT w="25400" h="38100"/>
            <a:contourClr>
              <a:schemeClr val="phClr">
                <a:tint val="6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Plaza.thmx</Template>
  <TotalTime>64</TotalTime>
  <Words>208</Words>
  <Application>Microsoft Office PowerPoint</Application>
  <PresentationFormat>On-screen Show (4:3)</PresentationFormat>
  <Paragraphs>21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Plaza</vt:lpstr>
      <vt:lpstr>The Holy Spirit in Luke 1</vt:lpstr>
      <vt:lpstr>1. Sanctification</vt:lpstr>
      <vt:lpstr>The will of God</vt:lpstr>
      <vt:lpstr>2. Incarnation</vt:lpstr>
      <vt:lpstr>Christ may dwell in You…</vt:lpstr>
      <vt:lpstr>3. Blessing and relevation</vt:lpstr>
      <vt:lpstr>Spirit of Revelation</vt:lpstr>
      <vt:lpstr>4. Prophecy</vt:lpstr>
      <vt:lpstr>Prophesied</vt:lpstr>
      <vt:lpstr>St Cyril the Great on Jn 5:13-21</vt:lpstr>
    </vt:vector>
  </TitlesOfParts>
  <Company>Home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Holy Spirit in Luke 1</dc:title>
  <dc:creator>Father Mark Aziz</dc:creator>
  <cp:lastModifiedBy>Fr. Mark Aziz</cp:lastModifiedBy>
  <cp:revision>6</cp:revision>
  <dcterms:created xsi:type="dcterms:W3CDTF">2014-01-04T21:29:15Z</dcterms:created>
  <dcterms:modified xsi:type="dcterms:W3CDTF">2018-12-30T01:34:43Z</dcterms:modified>
</cp:coreProperties>
</file>