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52"/>
  </p:normalViewPr>
  <p:slideViewPr>
    <p:cSldViewPr snapToGrid="0" snapToObjects="1">
      <p:cViewPr varScale="1">
        <p:scale>
          <a:sx n="86" d="100"/>
          <a:sy n="86"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9/30/2018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9/30/2018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9/30/2018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9/30/2018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9/30/2018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9/30/2018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9/30/2018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9/30/2018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9/30/2018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9/30/2018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9/30/2018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9/30/2018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of Elijah, Part 4</a:t>
            </a:r>
            <a:endParaRPr lang="en-US" dirty="0"/>
          </a:p>
        </p:txBody>
      </p:sp>
      <p:sp>
        <p:nvSpPr>
          <p:cNvPr id="3" name="Subtitle 2"/>
          <p:cNvSpPr>
            <a:spLocks noGrp="1"/>
          </p:cNvSpPr>
          <p:nvPr>
            <p:ph type="subTitle" idx="1"/>
          </p:nvPr>
        </p:nvSpPr>
        <p:spPr/>
        <p:txBody>
          <a:bodyPr/>
          <a:lstStyle/>
          <a:p>
            <a:r>
              <a:rPr lang="en-US" dirty="0" smtClean="0"/>
              <a:t>Light &amp; Life 9-30-2018</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106" y="450991"/>
            <a:ext cx="2869789" cy="3453744"/>
          </a:xfrm>
          <a:prstGeom prst="rect">
            <a:avLst/>
          </a:prstGeom>
        </p:spPr>
      </p:pic>
    </p:spTree>
    <p:extLst>
      <p:ext uri="{BB962C8B-B14F-4D97-AF65-F5344CB8AC3E}">
        <p14:creationId xmlns:p14="http://schemas.microsoft.com/office/powerpoint/2010/main" val="1703103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a:t>
            </a:r>
            <a:endParaRPr lang="en-US" dirty="0"/>
          </a:p>
        </p:txBody>
      </p:sp>
      <p:sp>
        <p:nvSpPr>
          <p:cNvPr id="3" name="Content Placeholder 2"/>
          <p:cNvSpPr>
            <a:spLocks noGrp="1"/>
          </p:cNvSpPr>
          <p:nvPr>
            <p:ph idx="1"/>
          </p:nvPr>
        </p:nvSpPr>
        <p:spPr/>
        <p:txBody>
          <a:bodyPr>
            <a:normAutofit/>
          </a:bodyPr>
          <a:lstStyle/>
          <a:p>
            <a:pPr marL="0" indent="0" algn="ctr">
              <a:buNone/>
            </a:pPr>
            <a:r>
              <a:rPr lang="en-US" sz="3900" dirty="0"/>
              <a:t>Then as </a:t>
            </a:r>
            <a:r>
              <a:rPr lang="en-US" sz="3900" u="sng" dirty="0"/>
              <a:t>he lay and slept under a broom tree</a:t>
            </a:r>
            <a:r>
              <a:rPr lang="en-US" sz="3900" dirty="0"/>
              <a:t>, suddenly an </a:t>
            </a:r>
            <a:r>
              <a:rPr lang="en-US" sz="3900" dirty="0" smtClean="0"/>
              <a:t>angel </a:t>
            </a:r>
            <a:r>
              <a:rPr lang="en-US" sz="3900" dirty="0"/>
              <a:t>touched him, and said to him, “Arise </a:t>
            </a:r>
            <a:r>
              <a:rPr lang="en-US" sz="3900" i="1" dirty="0"/>
              <a:t>and</a:t>
            </a:r>
            <a:r>
              <a:rPr lang="en-US" sz="3900" dirty="0"/>
              <a:t> </a:t>
            </a:r>
            <a:r>
              <a:rPr lang="en-US" sz="3900" dirty="0" smtClean="0"/>
              <a:t>eat.”</a:t>
            </a:r>
          </a:p>
          <a:p>
            <a:pPr marL="0" indent="0" algn="ctr">
              <a:buNone/>
            </a:pPr>
            <a:r>
              <a:rPr lang="en-US" sz="3400" dirty="0" smtClean="0"/>
              <a:t>I Kings 19:5</a:t>
            </a:r>
            <a:endParaRPr lang="en-US" sz="3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274540"/>
            <a:ext cx="2683476" cy="3334219"/>
          </a:xfrm>
          <a:prstGeom prst="rect">
            <a:avLst/>
          </a:prstGeom>
        </p:spPr>
      </p:pic>
    </p:spTree>
    <p:extLst>
      <p:ext uri="{BB962C8B-B14F-4D97-AF65-F5344CB8AC3E}">
        <p14:creationId xmlns:p14="http://schemas.microsoft.com/office/powerpoint/2010/main" val="1574004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FUTILITY</a:t>
            </a:r>
            <a:endParaRPr lang="en-US" dirty="0"/>
          </a:p>
        </p:txBody>
      </p:sp>
      <p:sp>
        <p:nvSpPr>
          <p:cNvPr id="3" name="Content Placeholder 2"/>
          <p:cNvSpPr>
            <a:spLocks noGrp="1"/>
          </p:cNvSpPr>
          <p:nvPr>
            <p:ph idx="1"/>
          </p:nvPr>
        </p:nvSpPr>
        <p:spPr/>
        <p:txBody>
          <a:bodyPr/>
          <a:lstStyle/>
          <a:p>
            <a:pPr marL="0" indent="0" algn="ctr">
              <a:buNone/>
            </a:pPr>
            <a:r>
              <a:rPr lang="en-US" sz="3900" dirty="0"/>
              <a:t>So he said, “I have been very zealous for the </a:t>
            </a:r>
            <a:r>
              <a:rPr lang="en-US" sz="3900" cap="small" dirty="0"/>
              <a:t>Lord</a:t>
            </a:r>
            <a:r>
              <a:rPr lang="en-US" sz="3900" dirty="0"/>
              <a:t> God of hosts; for the children of Israel have forsaken Your covenant, torn down Your altars, and killed Your prophets with the sword. I alone am left; and they seek to take my life</a:t>
            </a:r>
            <a:r>
              <a:rPr lang="en-US" sz="3900" dirty="0" smtClean="0"/>
              <a:t>.”</a:t>
            </a:r>
            <a:endParaRPr lang="en-US" sz="3900" dirty="0"/>
          </a:p>
          <a:p>
            <a:pPr marL="0" indent="0" algn="ctr">
              <a:buNone/>
            </a:pPr>
            <a:r>
              <a:rPr lang="en-US" sz="3200" dirty="0" smtClean="0"/>
              <a:t>I Kings 19:10</a:t>
            </a:r>
            <a:endParaRPr lang="en-US" sz="3200" dirty="0"/>
          </a:p>
        </p:txBody>
      </p:sp>
    </p:spTree>
    <p:extLst>
      <p:ext uri="{BB962C8B-B14F-4D97-AF65-F5344CB8AC3E}">
        <p14:creationId xmlns:p14="http://schemas.microsoft.com/office/powerpoint/2010/main" val="800451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God deals with Elijah’s depression</a:t>
            </a:r>
            <a:endParaRPr lang="en-US" dirty="0"/>
          </a:p>
        </p:txBody>
      </p:sp>
      <p:sp>
        <p:nvSpPr>
          <p:cNvPr id="3" name="Content Placeholder 2"/>
          <p:cNvSpPr>
            <a:spLocks noGrp="1"/>
          </p:cNvSpPr>
          <p:nvPr>
            <p:ph idx="1"/>
          </p:nvPr>
        </p:nvSpPr>
        <p:spPr/>
        <p:txBody>
          <a:bodyPr/>
          <a:lstStyle/>
          <a:p>
            <a:pPr marL="0" indent="0">
              <a:buNone/>
            </a:pPr>
            <a:r>
              <a:rPr lang="en-US" dirty="0" smtClean="0"/>
              <a:t>1. </a:t>
            </a:r>
            <a:r>
              <a:rPr lang="en-US" b="1" u="sng" dirty="0"/>
              <a:t>God allowed Elijah time to rest and receive refreshment. (5-8) </a:t>
            </a:r>
            <a:endParaRPr lang="en-US" dirty="0"/>
          </a:p>
          <a:p>
            <a:pPr marL="0" indent="0" algn="ctr">
              <a:buNone/>
            </a:pPr>
            <a:r>
              <a:rPr lang="en-US" i="1" dirty="0"/>
              <a:t>“Then as he lay and slept under a broom tree, suddenly an angel touched him, and said to him, “Arise and eat.” (6) Then he looked, and there by his head was a cake baked on coals, and a jar of water. So he ate and drank, and lay down again. (7) And the angel of the LORD came back the second time, and touched him, and said, “Arise and eat, because the journey is too great for you.” (8) So he arose, and ate and drank; and he went in the strength of that food forty days and forty nights as far as </a:t>
            </a:r>
            <a:r>
              <a:rPr lang="en-US" i="1" dirty="0" err="1"/>
              <a:t>Horeb</a:t>
            </a:r>
            <a:r>
              <a:rPr lang="en-US" i="1" dirty="0"/>
              <a:t>, the mountain of God. </a:t>
            </a:r>
            <a:endParaRPr lang="en-US" dirty="0"/>
          </a:p>
          <a:p>
            <a:pPr marL="0" indent="0">
              <a:buNone/>
            </a:pPr>
            <a:endParaRPr lang="en-US" dirty="0"/>
          </a:p>
        </p:txBody>
      </p:sp>
    </p:spTree>
    <p:extLst>
      <p:ext uri="{BB962C8B-B14F-4D97-AF65-F5344CB8AC3E}">
        <p14:creationId xmlns:p14="http://schemas.microsoft.com/office/powerpoint/2010/main" val="572999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
            </a:r>
            <a:br>
              <a:rPr lang="en-US" b="1" u="sng" dirty="0" smtClean="0"/>
            </a:br>
            <a:r>
              <a:rPr lang="en-US" b="1" u="sng" dirty="0" smtClean="0"/>
              <a:t>He </a:t>
            </a:r>
            <a:r>
              <a:rPr lang="en-US" b="1" u="sng" dirty="0"/>
              <a:t>needed to face his fears (vv. 9-10)</a:t>
            </a:r>
            <a:br>
              <a:rPr lang="en-US" b="1" u="sng" dirty="0"/>
            </a:br>
            <a:endParaRPr lang="en-US" dirty="0"/>
          </a:p>
        </p:txBody>
      </p:sp>
      <p:sp>
        <p:nvSpPr>
          <p:cNvPr id="3" name="Content Placeholder 2"/>
          <p:cNvSpPr>
            <a:spLocks noGrp="1"/>
          </p:cNvSpPr>
          <p:nvPr>
            <p:ph idx="1"/>
          </p:nvPr>
        </p:nvSpPr>
        <p:spPr/>
        <p:txBody>
          <a:bodyPr>
            <a:noAutofit/>
          </a:bodyPr>
          <a:lstStyle/>
          <a:p>
            <a:pPr marL="0" indent="0">
              <a:buNone/>
            </a:pPr>
            <a:r>
              <a:rPr lang="en-US" sz="3600" b="1" baseline="30000" dirty="0" smtClean="0"/>
              <a:t>9</a:t>
            </a:r>
            <a:r>
              <a:rPr lang="en-US" sz="3600" b="1" baseline="30000" dirty="0"/>
              <a:t> </a:t>
            </a:r>
            <a:r>
              <a:rPr lang="en-US" sz="3600" dirty="0"/>
              <a:t>And there he went into a cave, and spent the night in that place; and behold, the word of the </a:t>
            </a:r>
            <a:r>
              <a:rPr lang="en-US" sz="3600" cap="small" dirty="0"/>
              <a:t>Lord</a:t>
            </a:r>
            <a:r>
              <a:rPr lang="en-US" sz="3600" dirty="0"/>
              <a:t> </a:t>
            </a:r>
            <a:r>
              <a:rPr lang="en-US" sz="3600" i="1" dirty="0"/>
              <a:t>came</a:t>
            </a:r>
            <a:r>
              <a:rPr lang="en-US" sz="3600" dirty="0"/>
              <a:t> to him, and He said to him, </a:t>
            </a:r>
            <a:r>
              <a:rPr lang="en-US" sz="3600" b="1" i="1" dirty="0"/>
              <a:t>“What are you doing here, Elijah?” </a:t>
            </a:r>
            <a:r>
              <a:rPr lang="en-US" sz="3600" b="1" baseline="30000" dirty="0"/>
              <a:t>10 </a:t>
            </a:r>
            <a:r>
              <a:rPr lang="en-US" sz="3600" dirty="0"/>
              <a:t>So he said, “I have been very zealous for the </a:t>
            </a:r>
            <a:r>
              <a:rPr lang="en-US" sz="3600" cap="small" dirty="0"/>
              <a:t>Lord</a:t>
            </a:r>
            <a:r>
              <a:rPr lang="en-US" sz="3600" dirty="0"/>
              <a:t> God of hosts; for the children of Israel have forsaken Your covenant, torn down Your altars, and killed Your prophets with the sword. I alone am left; and they seek to take my life</a:t>
            </a:r>
            <a:r>
              <a:rPr lang="en-US" sz="3600" dirty="0" smtClean="0"/>
              <a:t>.”</a:t>
            </a:r>
            <a:endParaRPr lang="en-US" sz="3600" dirty="0" smtClean="0"/>
          </a:p>
        </p:txBody>
      </p:sp>
    </p:spTree>
    <p:extLst>
      <p:ext uri="{BB962C8B-B14F-4D97-AF65-F5344CB8AC3E}">
        <p14:creationId xmlns:p14="http://schemas.microsoft.com/office/powerpoint/2010/main" val="160212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84895"/>
          </a:xfrm>
        </p:spPr>
        <p:txBody>
          <a:bodyPr>
            <a:normAutofit fontScale="90000"/>
          </a:bodyPr>
          <a:lstStyle/>
          <a:p>
            <a:pPr algn="ctr"/>
            <a:r>
              <a:rPr lang="en-US" b="1" u="sng" dirty="0"/>
              <a:t>He needed a fresh vision of </a:t>
            </a:r>
            <a:r>
              <a:rPr lang="en-US" b="1" u="sng" dirty="0" smtClean="0"/>
              <a:t>God</a:t>
            </a:r>
            <a:br>
              <a:rPr lang="en-US" b="1" u="sng" dirty="0" smtClean="0"/>
            </a:br>
            <a:r>
              <a:rPr lang="en-US" b="1" u="sng" dirty="0" smtClean="0"/>
              <a:t> (vv. 11-14</a:t>
            </a:r>
            <a:r>
              <a:rPr lang="en-US" b="1" u="sng" dirty="0"/>
              <a:t>)</a:t>
            </a:r>
            <a:endParaRPr lang="en-US" b="1" u="sng" dirty="0"/>
          </a:p>
        </p:txBody>
      </p:sp>
      <p:sp>
        <p:nvSpPr>
          <p:cNvPr id="3" name="Content Placeholder 2"/>
          <p:cNvSpPr>
            <a:spLocks noGrp="1"/>
          </p:cNvSpPr>
          <p:nvPr>
            <p:ph idx="1"/>
          </p:nvPr>
        </p:nvSpPr>
        <p:spPr>
          <a:xfrm>
            <a:off x="1120000" y="1706137"/>
            <a:ext cx="10233800" cy="4850780"/>
          </a:xfrm>
        </p:spPr>
        <p:txBody>
          <a:bodyPr>
            <a:normAutofit fontScale="92500" lnSpcReduction="10000"/>
          </a:bodyPr>
          <a:lstStyle/>
          <a:p>
            <a:pPr marL="0" indent="0">
              <a:buNone/>
            </a:pPr>
            <a:r>
              <a:rPr lang="en-US" sz="3000" b="1" baseline="30000" dirty="0" smtClean="0"/>
              <a:t>11</a:t>
            </a:r>
            <a:r>
              <a:rPr lang="en-US" sz="3000" b="1" baseline="30000" dirty="0"/>
              <a:t> </a:t>
            </a:r>
            <a:r>
              <a:rPr lang="en-US" sz="3000" dirty="0"/>
              <a:t>Then He said, “Go out, and stand on the mountain before the </a:t>
            </a:r>
            <a:r>
              <a:rPr lang="en-US" sz="3000" cap="small" dirty="0"/>
              <a:t>Lord</a:t>
            </a:r>
            <a:r>
              <a:rPr lang="en-US" sz="3000" dirty="0"/>
              <a:t>.” And behold, the </a:t>
            </a:r>
            <a:r>
              <a:rPr lang="en-US" sz="3000" cap="small" dirty="0"/>
              <a:t>Lord</a:t>
            </a:r>
            <a:r>
              <a:rPr lang="en-US" sz="3000" dirty="0"/>
              <a:t> passed by, and a great and strong wind tore into the mountains and broke the rocks in pieces before the </a:t>
            </a:r>
            <a:r>
              <a:rPr lang="en-US" sz="3000" cap="small" dirty="0"/>
              <a:t>Lord</a:t>
            </a:r>
            <a:r>
              <a:rPr lang="en-US" sz="3000" dirty="0"/>
              <a:t>, </a:t>
            </a:r>
            <a:r>
              <a:rPr lang="en-US" sz="3000" i="1" dirty="0"/>
              <a:t>but</a:t>
            </a:r>
            <a:r>
              <a:rPr lang="en-US" sz="3000" dirty="0"/>
              <a:t> the </a:t>
            </a:r>
            <a:r>
              <a:rPr lang="en-US" sz="3000" cap="small" dirty="0"/>
              <a:t>Lord</a:t>
            </a:r>
            <a:r>
              <a:rPr lang="en-US" sz="3000" dirty="0"/>
              <a:t> </a:t>
            </a:r>
            <a:r>
              <a:rPr lang="en-US" sz="3000" i="1" dirty="0"/>
              <a:t>was</a:t>
            </a:r>
            <a:r>
              <a:rPr lang="en-US" sz="3000" dirty="0"/>
              <a:t> not in the wind; and after the wind an earthquake, </a:t>
            </a:r>
            <a:r>
              <a:rPr lang="en-US" sz="3000" i="1" dirty="0"/>
              <a:t>but</a:t>
            </a:r>
            <a:r>
              <a:rPr lang="en-US" sz="3000" dirty="0"/>
              <a:t> the </a:t>
            </a:r>
            <a:r>
              <a:rPr lang="en-US" sz="3000" cap="small" dirty="0"/>
              <a:t>Lord</a:t>
            </a:r>
            <a:r>
              <a:rPr lang="en-US" sz="3000" dirty="0"/>
              <a:t> </a:t>
            </a:r>
            <a:r>
              <a:rPr lang="en-US" sz="3000" i="1" dirty="0"/>
              <a:t>was</a:t>
            </a:r>
            <a:r>
              <a:rPr lang="en-US" sz="3000" dirty="0"/>
              <a:t> not in the earthquake; </a:t>
            </a:r>
            <a:r>
              <a:rPr lang="en-US" sz="3000" b="1" baseline="30000" dirty="0"/>
              <a:t>12 </a:t>
            </a:r>
            <a:r>
              <a:rPr lang="en-US" sz="3000" dirty="0"/>
              <a:t>and after the earthquake a fire, </a:t>
            </a:r>
            <a:r>
              <a:rPr lang="en-US" sz="3000" i="1" dirty="0"/>
              <a:t>but</a:t>
            </a:r>
            <a:r>
              <a:rPr lang="en-US" sz="3000" dirty="0"/>
              <a:t> the </a:t>
            </a:r>
            <a:r>
              <a:rPr lang="en-US" sz="3000" cap="small" dirty="0"/>
              <a:t>Lord</a:t>
            </a:r>
            <a:r>
              <a:rPr lang="en-US" sz="3000" dirty="0"/>
              <a:t> </a:t>
            </a:r>
            <a:r>
              <a:rPr lang="en-US" sz="3000" i="1" dirty="0"/>
              <a:t>was</a:t>
            </a:r>
            <a:r>
              <a:rPr lang="en-US" sz="3000" dirty="0"/>
              <a:t> not in the fire; and after the fire</a:t>
            </a:r>
            <a:r>
              <a:rPr lang="en-US" sz="3000" b="1" i="1" dirty="0"/>
              <a:t> a still small voice</a:t>
            </a:r>
            <a:r>
              <a:rPr lang="en-US" sz="3000" dirty="0"/>
              <a:t>. </a:t>
            </a:r>
            <a:r>
              <a:rPr lang="en-US" sz="3000" b="1" baseline="30000" dirty="0"/>
              <a:t>13 </a:t>
            </a:r>
            <a:r>
              <a:rPr lang="en-US" sz="3000" dirty="0"/>
              <a:t>So it was, when Elijah heard </a:t>
            </a:r>
            <a:r>
              <a:rPr lang="en-US" sz="3000" i="1" dirty="0"/>
              <a:t>it,</a:t>
            </a:r>
            <a:r>
              <a:rPr lang="en-US" sz="3000" dirty="0"/>
              <a:t> that he wrapped his face in his mantle and went out and stood in the entrance of the cave. Suddenly a voice </a:t>
            </a:r>
            <a:r>
              <a:rPr lang="en-US" sz="3000" i="1" dirty="0"/>
              <a:t>came</a:t>
            </a:r>
            <a:r>
              <a:rPr lang="en-US" sz="3000" dirty="0"/>
              <a:t> to him, and said, “What are you doing here, Elijah?” </a:t>
            </a:r>
            <a:r>
              <a:rPr lang="en-US" sz="3000" b="1" baseline="30000" dirty="0"/>
              <a:t>14 </a:t>
            </a:r>
            <a:r>
              <a:rPr lang="en-US" sz="3000" dirty="0"/>
              <a:t>And he said, “I have been very zealous for the </a:t>
            </a:r>
            <a:r>
              <a:rPr lang="en-US" sz="3000" cap="small" dirty="0"/>
              <a:t>Lord</a:t>
            </a:r>
            <a:r>
              <a:rPr lang="en-US" sz="3000" dirty="0"/>
              <a:t> God of hosts; because the children of Israel have forsaken Your covenant, torn down Your altars, and killed Your prophets with the sword. I alone am left; and they seek to take my life.”</a:t>
            </a:r>
          </a:p>
          <a:p>
            <a:endParaRPr lang="en-US" dirty="0"/>
          </a:p>
        </p:txBody>
      </p:sp>
    </p:spTree>
    <p:extLst>
      <p:ext uri="{BB962C8B-B14F-4D97-AF65-F5344CB8AC3E}">
        <p14:creationId xmlns:p14="http://schemas.microsoft.com/office/powerpoint/2010/main" val="242611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4843"/>
            <a:ext cx="10233800" cy="5719764"/>
          </a:xfrm>
        </p:spPr>
        <p:txBody>
          <a:bodyPr>
            <a:normAutofit/>
          </a:bodyPr>
          <a:lstStyle/>
          <a:p>
            <a:endParaRPr lang="en-US" sz="3200" b="1" baseline="30000" dirty="0" smtClean="0"/>
          </a:p>
          <a:p>
            <a:pPr marL="0" indent="0" algn="ctr">
              <a:buNone/>
            </a:pPr>
            <a:r>
              <a:rPr lang="en-US" sz="4800" b="1" u="sng" baseline="30000" dirty="0" smtClean="0"/>
              <a:t>He needed a fresh commission</a:t>
            </a:r>
            <a:endParaRPr lang="en-US" sz="3200" b="1" u="sng" baseline="30000" dirty="0"/>
          </a:p>
          <a:p>
            <a:pPr marL="0" indent="0">
              <a:buNone/>
            </a:pPr>
            <a:r>
              <a:rPr lang="en-US" sz="3200" b="1" baseline="30000" dirty="0" smtClean="0"/>
              <a:t>15</a:t>
            </a:r>
            <a:r>
              <a:rPr lang="en-US" sz="3200" b="1" baseline="30000" dirty="0"/>
              <a:t> </a:t>
            </a:r>
            <a:r>
              <a:rPr lang="en-US" sz="3200" dirty="0"/>
              <a:t>Then the </a:t>
            </a:r>
            <a:r>
              <a:rPr lang="en-US" sz="3200" cap="small" dirty="0"/>
              <a:t>Lord</a:t>
            </a:r>
            <a:r>
              <a:rPr lang="en-US" sz="3200" dirty="0"/>
              <a:t> said to him: “</a:t>
            </a:r>
            <a:r>
              <a:rPr lang="en-US" sz="3200" b="1" dirty="0"/>
              <a:t>Go, return on your way </a:t>
            </a:r>
            <a:r>
              <a:rPr lang="en-US" sz="3200" dirty="0"/>
              <a:t>to the Wilderness of Damascus; and when you arrive, anoint </a:t>
            </a:r>
            <a:r>
              <a:rPr lang="en-US" sz="3200" dirty="0" err="1"/>
              <a:t>Hazael</a:t>
            </a:r>
            <a:r>
              <a:rPr lang="en-US" sz="3200" dirty="0"/>
              <a:t> </a:t>
            </a:r>
            <a:r>
              <a:rPr lang="en-US" sz="3200" i="1" dirty="0"/>
              <a:t>as</a:t>
            </a:r>
            <a:r>
              <a:rPr lang="en-US" sz="3200" dirty="0"/>
              <a:t> king over Syria. </a:t>
            </a:r>
            <a:r>
              <a:rPr lang="en-US" sz="3200" b="1" baseline="30000" dirty="0"/>
              <a:t>16 </a:t>
            </a:r>
            <a:r>
              <a:rPr lang="en-US" sz="3200" dirty="0"/>
              <a:t>Also you shall anoint Jehu the son of </a:t>
            </a:r>
            <a:r>
              <a:rPr lang="en-US" sz="3200" dirty="0" err="1"/>
              <a:t>Nimshi</a:t>
            </a:r>
            <a:r>
              <a:rPr lang="en-US" sz="3200" dirty="0"/>
              <a:t> </a:t>
            </a:r>
            <a:r>
              <a:rPr lang="en-US" sz="3200" i="1" dirty="0"/>
              <a:t>as</a:t>
            </a:r>
            <a:r>
              <a:rPr lang="en-US" sz="3200" dirty="0"/>
              <a:t> king over Israel. And Elisha the son of </a:t>
            </a:r>
            <a:r>
              <a:rPr lang="en-US" sz="3200" dirty="0" err="1"/>
              <a:t>Shaphat</a:t>
            </a:r>
            <a:r>
              <a:rPr lang="en-US" sz="3200" dirty="0"/>
              <a:t> of Abel </a:t>
            </a:r>
            <a:r>
              <a:rPr lang="en-US" sz="3200" dirty="0" err="1"/>
              <a:t>Meholah</a:t>
            </a:r>
            <a:r>
              <a:rPr lang="en-US" sz="3200" dirty="0"/>
              <a:t> you shall anoint </a:t>
            </a:r>
            <a:r>
              <a:rPr lang="en-US" sz="3200" i="1" dirty="0"/>
              <a:t>as</a:t>
            </a:r>
            <a:r>
              <a:rPr lang="en-US" sz="3200" dirty="0"/>
              <a:t> prophet in your place. </a:t>
            </a:r>
            <a:r>
              <a:rPr lang="en-US" sz="3200" b="1" baseline="30000" dirty="0"/>
              <a:t>17 </a:t>
            </a:r>
            <a:r>
              <a:rPr lang="en-US" sz="3200" dirty="0"/>
              <a:t>It shall be </a:t>
            </a:r>
            <a:r>
              <a:rPr lang="en-US" sz="3200" i="1" dirty="0"/>
              <a:t>that</a:t>
            </a:r>
            <a:r>
              <a:rPr lang="en-US" sz="3200" dirty="0"/>
              <a:t> whoever escapes the sword of </a:t>
            </a:r>
            <a:r>
              <a:rPr lang="en-US" sz="3200" dirty="0" err="1"/>
              <a:t>Hazael</a:t>
            </a:r>
            <a:r>
              <a:rPr lang="en-US" sz="3200" dirty="0"/>
              <a:t>, Jehu will kill; and whoever escapes the sword of Jehu, Elisha will kill. </a:t>
            </a:r>
            <a:r>
              <a:rPr lang="en-US" sz="3200" b="1" baseline="30000" dirty="0"/>
              <a:t>18 </a:t>
            </a:r>
            <a:r>
              <a:rPr lang="en-US" sz="3200" dirty="0"/>
              <a:t>Yet I have reserved seven thousand in Israel, all whose knees have not bowed to Baal, and every mouth that has not kissed him.”</a:t>
            </a:r>
          </a:p>
          <a:p>
            <a:pPr marL="0" indent="0">
              <a:buNone/>
            </a:pPr>
            <a:endParaRPr lang="en-US" dirty="0"/>
          </a:p>
          <a:p>
            <a:endParaRPr lang="en-US" dirty="0"/>
          </a:p>
        </p:txBody>
      </p:sp>
    </p:spTree>
    <p:extLst>
      <p:ext uri="{BB962C8B-B14F-4D97-AF65-F5344CB8AC3E}">
        <p14:creationId xmlns:p14="http://schemas.microsoft.com/office/powerpoint/2010/main" val="560494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mighty are fallen</a:t>
            </a:r>
            <a:endParaRPr lang="en-US" dirty="0"/>
          </a:p>
        </p:txBody>
      </p:sp>
      <p:sp>
        <p:nvSpPr>
          <p:cNvPr id="3" name="Content Placeholder 2"/>
          <p:cNvSpPr>
            <a:spLocks noGrp="1"/>
          </p:cNvSpPr>
          <p:nvPr>
            <p:ph idx="1"/>
          </p:nvPr>
        </p:nvSpPr>
        <p:spPr/>
        <p:txBody>
          <a:bodyPr/>
          <a:lstStyle/>
          <a:p>
            <a:r>
              <a:rPr lang="en-US" b="1" i="1" dirty="0"/>
              <a:t>Bootcamp and being cut down at </a:t>
            </a:r>
            <a:r>
              <a:rPr lang="en-US" b="1" i="1" dirty="0" err="1"/>
              <a:t>Cherith</a:t>
            </a:r>
            <a:r>
              <a:rPr lang="en-US" dirty="0"/>
              <a:t> </a:t>
            </a:r>
            <a:endParaRPr lang="en-US" dirty="0" smtClean="0"/>
          </a:p>
          <a:p>
            <a:r>
              <a:rPr lang="en-US" b="1" i="1" dirty="0" smtClean="0"/>
              <a:t>Advanced </a:t>
            </a:r>
            <a:r>
              <a:rPr lang="en-US" b="1" i="1" dirty="0"/>
              <a:t>Training in </a:t>
            </a:r>
            <a:r>
              <a:rPr lang="en-US" b="1" i="1" dirty="0" err="1"/>
              <a:t>Zaraphath</a:t>
            </a:r>
            <a:r>
              <a:rPr lang="en-US" b="1" i="1" dirty="0"/>
              <a:t> where he was put in the fiery furnace</a:t>
            </a:r>
            <a:r>
              <a:rPr lang="en-US" dirty="0"/>
              <a:t> </a:t>
            </a:r>
            <a:endParaRPr lang="en-US" dirty="0" smtClean="0"/>
          </a:p>
          <a:p>
            <a:r>
              <a:rPr lang="en-US" b="1" i="1" dirty="0"/>
              <a:t>Bold Champion in Mt Carmel</a:t>
            </a:r>
            <a:r>
              <a:rPr lang="en-US" dirty="0"/>
              <a:t> </a:t>
            </a:r>
            <a:endParaRPr lang="en-US" dirty="0" smtClean="0"/>
          </a:p>
          <a:p>
            <a:r>
              <a:rPr lang="en-US" b="1" i="1" dirty="0" smtClean="0"/>
              <a:t>I Kings 17</a:t>
            </a:r>
            <a:r>
              <a:rPr lang="en-US" dirty="0" smtClean="0"/>
              <a:t> : </a:t>
            </a:r>
            <a:r>
              <a:rPr lang="en-US" b="1" i="1" dirty="0" smtClean="0"/>
              <a:t>humility</a:t>
            </a:r>
            <a:endParaRPr lang="en-US" dirty="0"/>
          </a:p>
          <a:p>
            <a:r>
              <a:rPr lang="en-US" b="1" i="1" dirty="0" smtClean="0"/>
              <a:t>I Kings 18</a:t>
            </a:r>
            <a:r>
              <a:rPr lang="en-US" dirty="0" smtClean="0"/>
              <a:t> : </a:t>
            </a:r>
            <a:r>
              <a:rPr lang="en-US" b="1" i="1" dirty="0" smtClean="0"/>
              <a:t>heroism</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4940" y="2938505"/>
            <a:ext cx="3855308" cy="3373395"/>
          </a:xfrm>
          <a:prstGeom prst="rect">
            <a:avLst/>
          </a:prstGeom>
        </p:spPr>
      </p:pic>
    </p:spTree>
    <p:extLst>
      <p:ext uri="{BB962C8B-B14F-4D97-AF65-F5344CB8AC3E}">
        <p14:creationId xmlns:p14="http://schemas.microsoft.com/office/powerpoint/2010/main" val="175602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1737"/>
            <a:ext cx="10515600" cy="2563426"/>
          </a:xfrm>
        </p:spPr>
        <p:txBody>
          <a:bodyPr>
            <a:normAutofit/>
          </a:bodyPr>
          <a:lstStyle/>
          <a:p>
            <a:r>
              <a:rPr lang="en-US" dirty="0" smtClean="0"/>
              <a:t>I Kings 19</a:t>
            </a:r>
            <a:r>
              <a:rPr lang="en-US" smtClean="0"/>
              <a:t/>
            </a:r>
            <a:br>
              <a:rPr lang="en-US" smtClean="0"/>
            </a:br>
            <a:r>
              <a:rPr lang="en-US" smtClean="0"/>
              <a:t>Humanity</a:t>
            </a:r>
            <a:endParaRPr lang="en-US" dirty="0"/>
          </a:p>
        </p:txBody>
      </p:sp>
      <p:sp>
        <p:nvSpPr>
          <p:cNvPr id="3" name="Content Placeholder 2"/>
          <p:cNvSpPr>
            <a:spLocks noGrp="1"/>
          </p:cNvSpPr>
          <p:nvPr>
            <p:ph idx="1"/>
          </p:nvPr>
        </p:nvSpPr>
        <p:spPr>
          <a:xfrm>
            <a:off x="1120000" y="3745901"/>
            <a:ext cx="10233800" cy="4351338"/>
          </a:xfrm>
        </p:spPr>
        <p:txBody>
          <a:bodyPr/>
          <a:lstStyle/>
          <a:p>
            <a:pPr marL="0" indent="0" algn="ctr">
              <a:buNone/>
            </a:pPr>
            <a:r>
              <a:rPr lang="en-US" sz="4000" i="1" dirty="0" smtClean="0"/>
              <a:t>“</a:t>
            </a:r>
            <a:r>
              <a:rPr lang="en-US" sz="4000" b="1" i="1" dirty="0" smtClean="0"/>
              <a:t>Elijah </a:t>
            </a:r>
            <a:r>
              <a:rPr lang="en-US" sz="4000" b="1" i="1" dirty="0"/>
              <a:t>was a man with a nature like ours</a:t>
            </a:r>
            <a:r>
              <a:rPr lang="en-US" sz="4000" i="1" dirty="0"/>
              <a:t>, and he prayed earnestly that it would not rain; and it did not rain on the land for three years and </a:t>
            </a:r>
            <a:r>
              <a:rPr lang="en-US" sz="4000" i="1" dirty="0" smtClean="0"/>
              <a:t>six.” (James 5:17)</a:t>
            </a:r>
            <a:endParaRPr lang="en-US" sz="40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050" y="490196"/>
            <a:ext cx="6288987" cy="3144494"/>
          </a:xfrm>
          <a:prstGeom prst="rect">
            <a:avLst/>
          </a:prstGeom>
        </p:spPr>
      </p:pic>
    </p:spTree>
    <p:extLst>
      <p:ext uri="{BB962C8B-B14F-4D97-AF65-F5344CB8AC3E}">
        <p14:creationId xmlns:p14="http://schemas.microsoft.com/office/powerpoint/2010/main" val="3950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5286" y="1084219"/>
            <a:ext cx="10062758" cy="4612245"/>
          </a:xfrm>
        </p:spPr>
        <p:txBody>
          <a:bodyPr>
            <a:normAutofit lnSpcReduction="10000"/>
          </a:bodyPr>
          <a:lstStyle/>
          <a:p>
            <a:pPr marL="0" indent="0">
              <a:buNone/>
            </a:pPr>
            <a:r>
              <a:rPr lang="en-US" sz="3600" i="1" dirty="0"/>
              <a:t>And Ahab told Jezebel all that Elijah had done, also how he had executed all the prophets with the sword. </a:t>
            </a:r>
            <a:r>
              <a:rPr lang="en-US" sz="3600" b="1" i="1" baseline="30000" dirty="0"/>
              <a:t>2 </a:t>
            </a:r>
            <a:r>
              <a:rPr lang="en-US" sz="3600" i="1" dirty="0"/>
              <a:t>Then Jezebel sent a messenger to Elijah, saying, “So let the gods do to me, and more also, if I do not make your life as the life of one of them by tomorrow about this time.” </a:t>
            </a:r>
            <a:r>
              <a:rPr lang="en-US" sz="3600" b="1" i="1" baseline="30000" dirty="0"/>
              <a:t>3 </a:t>
            </a:r>
            <a:r>
              <a:rPr lang="en-US" sz="3600" b="1" i="1" u="sng" dirty="0"/>
              <a:t>And when he saw that, he arose and ran for his life</a:t>
            </a:r>
            <a:r>
              <a:rPr lang="en-US" sz="3600" i="1" dirty="0"/>
              <a:t>, and went to Beersheba, which belongs to Judah, and left his servant there</a:t>
            </a:r>
            <a:r>
              <a:rPr lang="en-US" sz="3600" i="1" dirty="0" smtClean="0"/>
              <a:t>.</a:t>
            </a:r>
          </a:p>
          <a:p>
            <a:pPr marL="0" indent="0">
              <a:buNone/>
            </a:pPr>
            <a:r>
              <a:rPr lang="en-US" sz="3600" i="1" dirty="0" smtClean="0"/>
              <a:t> </a:t>
            </a:r>
            <a:r>
              <a:rPr lang="en-US" sz="3600" i="1" dirty="0"/>
              <a:t>1 Kings 19:1-3</a:t>
            </a:r>
            <a:endParaRPr lang="en-US" sz="3600" dirty="0"/>
          </a:p>
          <a:p>
            <a:pPr marL="0" indent="0">
              <a:buNone/>
            </a:pPr>
            <a:endParaRPr lang="en-US" dirty="0"/>
          </a:p>
        </p:txBody>
      </p:sp>
    </p:spTree>
    <p:extLst>
      <p:ext uri="{BB962C8B-B14F-4D97-AF65-F5344CB8AC3E}">
        <p14:creationId xmlns:p14="http://schemas.microsoft.com/office/powerpoint/2010/main" val="1147433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3600" b="1" dirty="0"/>
              <a:t>Why are we given such a Portrait of Elijah?</a:t>
            </a:r>
            <a:endParaRPr lang="en-US" sz="3600" dirty="0"/>
          </a:p>
          <a:p>
            <a:pPr marL="514350" lvl="0" indent="-514350">
              <a:buAutoNum type="arabicPeriod"/>
            </a:pPr>
            <a:r>
              <a:rPr lang="en-US" sz="3200" b="1" dirty="0" smtClean="0"/>
              <a:t>Because </a:t>
            </a:r>
            <a:r>
              <a:rPr lang="en-US" sz="3200" b="1" dirty="0"/>
              <a:t>God is not interested in painting a fake picture about our nature. </a:t>
            </a:r>
          </a:p>
          <a:p>
            <a:pPr marL="514350" lvl="0" indent="-514350">
              <a:buAutoNum type="arabicPeriod"/>
            </a:pPr>
            <a:r>
              <a:rPr lang="en-US" sz="3200" b="1" dirty="0" smtClean="0"/>
              <a:t>Because </a:t>
            </a:r>
            <a:r>
              <a:rPr lang="en-US" sz="3200" b="1" dirty="0"/>
              <a:t>it is so important for us to know the truth about ourselves </a:t>
            </a:r>
            <a:endParaRPr lang="en-US" sz="3200" b="1" dirty="0" smtClean="0"/>
          </a:p>
          <a:p>
            <a:pPr marL="514350" lvl="0" indent="-514350">
              <a:buAutoNum type="arabicPeriod"/>
            </a:pPr>
            <a:r>
              <a:rPr lang="en-US" sz="3200" b="1" dirty="0" smtClean="0"/>
              <a:t>This </a:t>
            </a:r>
            <a:r>
              <a:rPr lang="en-US" sz="3200" b="1" dirty="0"/>
              <a:t>portrait helps us see the need to glory in God rather than in people. </a:t>
            </a:r>
            <a:endParaRPr lang="en-US" sz="3200" dirty="0"/>
          </a:p>
          <a:p>
            <a:pPr marL="514350" lvl="0" indent="-514350">
              <a:buAutoNum type="arabicPeriod"/>
            </a:pPr>
            <a:r>
              <a:rPr lang="en-US" sz="3200" b="1" dirty="0" smtClean="0"/>
              <a:t>Perhaps </a:t>
            </a:r>
            <a:r>
              <a:rPr lang="en-US" sz="3200" b="1" dirty="0"/>
              <a:t>this portrait and reality will help us stop trusting in the lies we tend to believe. </a:t>
            </a:r>
            <a:endParaRPr lang="en-US" sz="3200" dirty="0"/>
          </a:p>
          <a:p>
            <a:pPr marL="514350" lvl="0" indent="-514350">
              <a:buAutoNum type="arabicPeriod"/>
            </a:pPr>
            <a:endParaRPr lang="en-US" sz="3000" dirty="0"/>
          </a:p>
          <a:p>
            <a:pPr marL="0" indent="0">
              <a:buNone/>
            </a:pPr>
            <a:endParaRPr lang="en-US" dirty="0"/>
          </a:p>
        </p:txBody>
      </p:sp>
      <p:sp>
        <p:nvSpPr>
          <p:cNvPr id="4" name="Title 3"/>
          <p:cNvSpPr>
            <a:spLocks noGrp="1"/>
          </p:cNvSpPr>
          <p:nvPr>
            <p:ph type="title"/>
          </p:nvPr>
        </p:nvSpPr>
        <p:spPr>
          <a:xfrm>
            <a:off x="838200" y="648344"/>
            <a:ext cx="10515600" cy="1007462"/>
          </a:xfrm>
        </p:spPr>
        <p:txBody>
          <a:bodyPr>
            <a:noAutofit/>
          </a:bodyPr>
          <a:lstStyle/>
          <a:p>
            <a:r>
              <a:rPr lang="en-US" sz="4400" b="1" u="sng" dirty="0"/>
              <a:t>When God gives us a portrait of a man, He paints him warts and all</a:t>
            </a:r>
            <a:r>
              <a:rPr lang="en-US" sz="4400" b="1" u="sng" dirty="0" smtClean="0"/>
              <a:t>.</a:t>
            </a:r>
            <a:r>
              <a:rPr lang="en-US" sz="4400" dirty="0"/>
              <a:t/>
            </a:r>
            <a:br>
              <a:rPr lang="en-US" sz="4400" dirty="0"/>
            </a:br>
            <a:endParaRPr lang="en-US" sz="4400" dirty="0"/>
          </a:p>
        </p:txBody>
      </p:sp>
    </p:spTree>
    <p:extLst>
      <p:ext uri="{BB962C8B-B14F-4D97-AF65-F5344CB8AC3E}">
        <p14:creationId xmlns:p14="http://schemas.microsoft.com/office/powerpoint/2010/main" val="105333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Depression in the Greats</a:t>
            </a:r>
            <a:endParaRPr lang="en-US" dirty="0"/>
          </a:p>
        </p:txBody>
      </p:sp>
      <p:sp>
        <p:nvSpPr>
          <p:cNvPr id="3" name="Content Placeholder 2"/>
          <p:cNvSpPr>
            <a:spLocks noGrp="1"/>
          </p:cNvSpPr>
          <p:nvPr>
            <p:ph idx="1"/>
          </p:nvPr>
        </p:nvSpPr>
        <p:spPr/>
        <p:txBody>
          <a:bodyPr/>
          <a:lstStyle/>
          <a:p>
            <a:r>
              <a:rPr lang="en-US" sz="4000" dirty="0"/>
              <a:t>"</a:t>
            </a:r>
            <a:r>
              <a:rPr lang="en-US" sz="4000" b="1" i="1" dirty="0"/>
              <a:t>Depression followed me around like a black dog all of my life.</a:t>
            </a:r>
            <a:r>
              <a:rPr lang="en-US" sz="4000" dirty="0"/>
              <a:t>" </a:t>
            </a:r>
            <a:r>
              <a:rPr lang="mr-IN" sz="4000" dirty="0" smtClean="0"/>
              <a:t>–</a:t>
            </a:r>
            <a:r>
              <a:rPr lang="en-US" sz="4000" dirty="0" smtClean="0"/>
              <a:t> Winston Churchill</a:t>
            </a:r>
          </a:p>
          <a:p>
            <a:endParaRPr lang="en-US" sz="4000" dirty="0" smtClean="0"/>
          </a:p>
          <a:p>
            <a:r>
              <a:rPr lang="en-US" sz="4000" dirty="0"/>
              <a:t>"</a:t>
            </a:r>
            <a:r>
              <a:rPr lang="en-US" sz="4000" b="1" i="1" dirty="0"/>
              <a:t>I am now the most miserable man living. Whether I shall be better, I cannot tell. I awfully forebode I shall not.</a:t>
            </a:r>
            <a:r>
              <a:rPr lang="en-US" sz="4000" dirty="0"/>
              <a:t>" </a:t>
            </a:r>
          </a:p>
          <a:p>
            <a:endParaRPr lang="en-US" dirty="0"/>
          </a:p>
        </p:txBody>
      </p:sp>
    </p:spTree>
    <p:extLst>
      <p:ext uri="{BB962C8B-B14F-4D97-AF65-F5344CB8AC3E}">
        <p14:creationId xmlns:p14="http://schemas.microsoft.com/office/powerpoint/2010/main" val="208430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t>“And </a:t>
            </a:r>
            <a:r>
              <a:rPr lang="en-US" sz="3600" dirty="0"/>
              <a:t>when he saw </a:t>
            </a:r>
            <a:r>
              <a:rPr lang="en-US" sz="3600" i="1" dirty="0"/>
              <a:t>that,</a:t>
            </a:r>
            <a:r>
              <a:rPr lang="en-US" sz="3600" dirty="0"/>
              <a:t> </a:t>
            </a:r>
            <a:r>
              <a:rPr lang="en-US" sz="3600" u="sng" dirty="0"/>
              <a:t>he arose and ran for his life</a:t>
            </a:r>
            <a:r>
              <a:rPr lang="en-US" sz="3600" dirty="0"/>
              <a:t>, and went to Beersheba, which </a:t>
            </a:r>
            <a:r>
              <a:rPr lang="en-US" sz="3600" i="1" dirty="0"/>
              <a:t>belongs</a:t>
            </a:r>
            <a:r>
              <a:rPr lang="en-US" sz="3600" dirty="0"/>
              <a:t> to Judah, and left his servant there</a:t>
            </a:r>
            <a:r>
              <a:rPr lang="en-US" sz="3600" dirty="0" smtClean="0"/>
              <a:t>.”</a:t>
            </a:r>
          </a:p>
          <a:p>
            <a:pPr marL="0" indent="0" algn="ctr">
              <a:buNone/>
            </a:pPr>
            <a:r>
              <a:rPr lang="en-US" sz="3200" dirty="0" smtClean="0"/>
              <a:t>I Kings 19:3</a:t>
            </a:r>
            <a:endParaRPr lang="en-US" sz="3200" dirty="0"/>
          </a:p>
        </p:txBody>
      </p:sp>
    </p:spTree>
    <p:extLst>
      <p:ext uri="{BB962C8B-B14F-4D97-AF65-F5344CB8AC3E}">
        <p14:creationId xmlns:p14="http://schemas.microsoft.com/office/powerpoint/2010/main" val="131928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a:t>
            </a:r>
            <a:endParaRPr lang="en-US" dirty="0"/>
          </a:p>
        </p:txBody>
      </p:sp>
      <p:sp>
        <p:nvSpPr>
          <p:cNvPr id="3" name="Content Placeholder 2"/>
          <p:cNvSpPr>
            <a:spLocks noGrp="1"/>
          </p:cNvSpPr>
          <p:nvPr>
            <p:ph idx="1"/>
          </p:nvPr>
        </p:nvSpPr>
        <p:spPr/>
        <p:txBody>
          <a:bodyPr/>
          <a:lstStyle/>
          <a:p>
            <a:pPr marL="0" indent="0" algn="ctr">
              <a:buNone/>
            </a:pPr>
            <a:r>
              <a:rPr lang="en-US" sz="3600" dirty="0"/>
              <a:t>But he himself went a day’s journey into the wilderness, and came and sat down under a </a:t>
            </a:r>
            <a:r>
              <a:rPr lang="en-US" sz="3600" dirty="0" smtClean="0"/>
              <a:t>broom </a:t>
            </a:r>
            <a:r>
              <a:rPr lang="en-US" sz="3600" dirty="0"/>
              <a:t>tree. And he prayed that he might die, and said, “It is enough! Now, </a:t>
            </a:r>
            <a:r>
              <a:rPr lang="en-US" sz="3600" cap="small" dirty="0"/>
              <a:t>Lord</a:t>
            </a:r>
            <a:r>
              <a:rPr lang="en-US" sz="3600" dirty="0"/>
              <a:t>, take my life, </a:t>
            </a:r>
            <a:r>
              <a:rPr lang="en-US" sz="3600" u="sng" dirty="0"/>
              <a:t>for I </a:t>
            </a:r>
            <a:r>
              <a:rPr lang="en-US" sz="3600" i="1" u="sng" dirty="0"/>
              <a:t>am</a:t>
            </a:r>
            <a:r>
              <a:rPr lang="en-US" sz="3600" u="sng" dirty="0"/>
              <a:t> no better than my fathers</a:t>
            </a:r>
            <a:r>
              <a:rPr lang="en-US" sz="3600" dirty="0" smtClean="0"/>
              <a:t>!”</a:t>
            </a:r>
          </a:p>
          <a:p>
            <a:pPr marL="0" indent="0" algn="ctr">
              <a:buNone/>
            </a:pPr>
            <a:r>
              <a:rPr lang="en-US" sz="3200" dirty="0" smtClean="0"/>
              <a:t>I Kings 19:4</a:t>
            </a:r>
            <a:endParaRPr lang="en-US" sz="3200" dirty="0"/>
          </a:p>
        </p:txBody>
      </p:sp>
    </p:spTree>
    <p:extLst>
      <p:ext uri="{BB962C8B-B14F-4D97-AF65-F5344CB8AC3E}">
        <p14:creationId xmlns:p14="http://schemas.microsoft.com/office/powerpoint/2010/main" val="1615322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a:t>
            </a:r>
            <a:endParaRPr lang="en-US" dirty="0"/>
          </a:p>
        </p:txBody>
      </p:sp>
      <p:pic>
        <p:nvPicPr>
          <p:cNvPr id="4" name="Content Placeholder 3"/>
          <p:cNvPicPr>
            <a:picLocks noGrp="1" noChangeAspect="1"/>
          </p:cNvPicPr>
          <p:nvPr>
            <p:ph idx="1"/>
          </p:nvPr>
        </p:nvPicPr>
        <p:blipFill>
          <a:blip r:embed="rId2"/>
          <a:stretch>
            <a:fillRect/>
          </a:stretch>
        </p:blipFill>
        <p:spPr>
          <a:xfrm>
            <a:off x="2196791" y="1505415"/>
            <a:ext cx="7302408" cy="4671548"/>
          </a:xfrm>
          <a:prstGeom prst="rect">
            <a:avLst/>
          </a:prstGeom>
        </p:spPr>
      </p:pic>
    </p:spTree>
    <p:extLst>
      <p:ext uri="{BB962C8B-B14F-4D97-AF65-F5344CB8AC3E}">
        <p14:creationId xmlns:p14="http://schemas.microsoft.com/office/powerpoint/2010/main" val="742552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146</TotalTime>
  <Words>440</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Corbel</vt:lpstr>
      <vt:lpstr>Mangal</vt:lpstr>
      <vt:lpstr>Depth</vt:lpstr>
      <vt:lpstr>Life of Elijah, Part 4</vt:lpstr>
      <vt:lpstr>How the mighty are fallen</vt:lpstr>
      <vt:lpstr>I Kings 19 Humanity</vt:lpstr>
      <vt:lpstr>PowerPoint Presentation</vt:lpstr>
      <vt:lpstr>When God gives us a portrait of a man, He paints him warts and all. </vt:lpstr>
      <vt:lpstr>Depression in the Greats</vt:lpstr>
      <vt:lpstr>FEAR</vt:lpstr>
      <vt:lpstr>FAILURE</vt:lpstr>
      <vt:lpstr>FAILURE</vt:lpstr>
      <vt:lpstr>FATIGUE</vt:lpstr>
      <vt:lpstr>FUTILITY</vt:lpstr>
      <vt:lpstr>How God deals with Elijah’s depression</vt:lpstr>
      <vt:lpstr> He needed to face his fears (vv. 9-10) </vt:lpstr>
      <vt:lpstr>He needed a fresh vision of God  (vv. 11-14)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of Elijah, Part 4</dc:title>
  <dc:creator>gina rush</dc:creator>
  <cp:lastModifiedBy>Fr . Paul Girguis</cp:lastModifiedBy>
  <cp:revision>25</cp:revision>
  <dcterms:created xsi:type="dcterms:W3CDTF">2018-09-30T00:18:24Z</dcterms:created>
  <dcterms:modified xsi:type="dcterms:W3CDTF">2018-09-30T14:29:25Z</dcterms:modified>
</cp:coreProperties>
</file>