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7" d="100"/>
          <a:sy n="67" d="100"/>
        </p:scale>
        <p:origin x="66"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47822C-5AA1-4037-8B74-FC037FC4CE87}" type="datetimeFigureOut">
              <a:rPr lang="en-US" smtClean="0"/>
              <a:t>8/25/2018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2481922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47822C-5AA1-4037-8B74-FC037FC4CE87}" type="datetimeFigureOut">
              <a:rPr lang="en-US" smtClean="0"/>
              <a:t>8/25/2018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4268232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47822C-5AA1-4037-8B74-FC037FC4CE87}" type="datetimeFigureOut">
              <a:rPr lang="en-US" smtClean="0"/>
              <a:t>8/25/2018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146874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47822C-5AA1-4037-8B74-FC037FC4CE87}" type="datetimeFigureOut">
              <a:rPr lang="en-US" smtClean="0"/>
              <a:t>8/25/2018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360859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47822C-5AA1-4037-8B74-FC037FC4CE87}" type="datetimeFigureOut">
              <a:rPr lang="en-US" smtClean="0"/>
              <a:t>8/25/2018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656170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47822C-5AA1-4037-8B74-FC037FC4CE87}" type="datetimeFigureOut">
              <a:rPr lang="en-US" smtClean="0"/>
              <a:t>8/25/2018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1618470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47822C-5AA1-4037-8B74-FC037FC4CE87}" type="datetimeFigureOut">
              <a:rPr lang="en-US" smtClean="0"/>
              <a:t>8/25/2018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95737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47822C-5AA1-4037-8B74-FC037FC4CE87}" type="datetimeFigureOut">
              <a:rPr lang="en-US" smtClean="0"/>
              <a:t>8/25/2018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1183250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7822C-5AA1-4037-8B74-FC037FC4CE87}" type="datetimeFigureOut">
              <a:rPr lang="en-US" smtClean="0"/>
              <a:t>8/25/2018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153901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47822C-5AA1-4037-8B74-FC037FC4CE87}" type="datetimeFigureOut">
              <a:rPr lang="en-US" smtClean="0"/>
              <a:t>8/25/2018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341226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47822C-5AA1-4037-8B74-FC037FC4CE87}" type="datetimeFigureOut">
              <a:rPr lang="en-US" smtClean="0"/>
              <a:t>8/25/2018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6C463A-8A19-48EA-9818-4678B8AC40FD}" type="slidenum">
              <a:rPr lang="en-US" smtClean="0"/>
              <a:t>‹#›</a:t>
            </a:fld>
            <a:endParaRPr lang="en-US"/>
          </a:p>
        </p:txBody>
      </p:sp>
    </p:spTree>
    <p:extLst>
      <p:ext uri="{BB962C8B-B14F-4D97-AF65-F5344CB8AC3E}">
        <p14:creationId xmlns:p14="http://schemas.microsoft.com/office/powerpoint/2010/main" val="3599251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7822C-5AA1-4037-8B74-FC037FC4CE87}" type="datetimeFigureOut">
              <a:rPr lang="en-US" smtClean="0"/>
              <a:t>8/25/2018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463A-8A19-48EA-9818-4678B8AC40FD}" type="slidenum">
              <a:rPr lang="en-US" smtClean="0"/>
              <a:t>‹#›</a:t>
            </a:fld>
            <a:endParaRPr lang="en-US"/>
          </a:p>
        </p:txBody>
      </p:sp>
    </p:spTree>
    <p:extLst>
      <p:ext uri="{BB962C8B-B14F-4D97-AF65-F5344CB8AC3E}">
        <p14:creationId xmlns:p14="http://schemas.microsoft.com/office/powerpoint/2010/main" val="2890704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6443"/>
            <a:ext cx="9144000" cy="969963"/>
          </a:xfrm>
        </p:spPr>
        <p:txBody>
          <a:bodyPr/>
          <a:lstStyle/>
          <a:p>
            <a:r>
              <a:rPr lang="en-US" b="1" dirty="0" smtClean="0"/>
              <a:t>Josiah:</a:t>
            </a:r>
            <a:endParaRPr lang="en-US" b="1" dirty="0"/>
          </a:p>
        </p:txBody>
      </p:sp>
      <p:sp>
        <p:nvSpPr>
          <p:cNvPr id="3" name="Subtitle 2"/>
          <p:cNvSpPr>
            <a:spLocks noGrp="1"/>
          </p:cNvSpPr>
          <p:nvPr>
            <p:ph type="subTitle" idx="1"/>
          </p:nvPr>
        </p:nvSpPr>
        <p:spPr>
          <a:xfrm>
            <a:off x="1524000" y="1118482"/>
            <a:ext cx="9144000" cy="1655762"/>
          </a:xfrm>
        </p:spPr>
        <p:txBody>
          <a:bodyPr/>
          <a:lstStyle/>
          <a:p>
            <a:r>
              <a:rPr lang="en-US" dirty="0" smtClean="0"/>
              <a:t>A King and a Repentant Nation</a:t>
            </a:r>
            <a:endParaRPr lang="en-US" dirty="0"/>
          </a:p>
        </p:txBody>
      </p:sp>
      <p:pic>
        <p:nvPicPr>
          <p:cNvPr id="1026" name="Picture 2" descr="https://upload.wikimedia.org/wikipedia/commons/thumb/e/e2/Josiah_hearing_the_book_of_the_law.jpg/800px-Josiah_hearing_the_book_of_the_la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1829" y="1585926"/>
            <a:ext cx="3535680" cy="5193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0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Step 5</a:t>
            </a:r>
            <a:endParaRPr lang="en-US" b="1" dirty="0">
              <a:solidFill>
                <a:srgbClr val="0000FF"/>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a:t>2 </a:t>
            </a:r>
            <a:r>
              <a:rPr lang="en-US" dirty="0" smtClean="0"/>
              <a:t>Chronicles 35</a:t>
            </a:r>
          </a:p>
          <a:p>
            <a:pPr marL="0" indent="0">
              <a:buNone/>
            </a:pPr>
            <a:endParaRPr lang="en-US" dirty="0"/>
          </a:p>
          <a:p>
            <a:pPr marL="0" indent="0">
              <a:buNone/>
            </a:pPr>
            <a:r>
              <a:rPr lang="en-US" dirty="0"/>
              <a:t>Now Josiah kept a Passover to the </a:t>
            </a:r>
            <a:r>
              <a:rPr lang="en-US" cap="small" dirty="0"/>
              <a:t>Lord</a:t>
            </a:r>
            <a:r>
              <a:rPr lang="en-US" dirty="0"/>
              <a:t> in Jerusalem, and they slaughtered the Passover </a:t>
            </a:r>
            <a:r>
              <a:rPr lang="en-US" i="1" dirty="0"/>
              <a:t>lambs</a:t>
            </a:r>
            <a:r>
              <a:rPr lang="en-US" dirty="0"/>
              <a:t> on the fourteenth </a:t>
            </a:r>
            <a:r>
              <a:rPr lang="en-US" i="1" dirty="0"/>
              <a:t>day</a:t>
            </a:r>
            <a:r>
              <a:rPr lang="en-US" dirty="0"/>
              <a:t> of the first month. </a:t>
            </a:r>
            <a:r>
              <a:rPr lang="en-US" dirty="0" smtClean="0"/>
              <a:t>……</a:t>
            </a:r>
          </a:p>
          <a:p>
            <a:pPr marL="0" indent="0">
              <a:buNone/>
            </a:pPr>
            <a:r>
              <a:rPr lang="en-US" b="1" baseline="30000" dirty="0"/>
              <a:t> </a:t>
            </a:r>
            <a:r>
              <a:rPr lang="en-US" dirty="0"/>
              <a:t>So all the service of the </a:t>
            </a:r>
            <a:r>
              <a:rPr lang="en-US" cap="small" dirty="0"/>
              <a:t>Lord</a:t>
            </a:r>
            <a:r>
              <a:rPr lang="en-US" dirty="0"/>
              <a:t> was prepared the same day, to keep the Passover and to offer burnt offerings on the altar of the </a:t>
            </a:r>
            <a:r>
              <a:rPr lang="en-US" cap="small" dirty="0"/>
              <a:t>Lord</a:t>
            </a:r>
            <a:r>
              <a:rPr lang="en-US" dirty="0"/>
              <a:t>, according to the command of King Josiah. </a:t>
            </a:r>
            <a:r>
              <a:rPr lang="en-US" b="1" baseline="30000" dirty="0"/>
              <a:t> </a:t>
            </a:r>
            <a:r>
              <a:rPr lang="en-US" dirty="0"/>
              <a:t>And the children of Israel who were present kept the Passover at that time, and the Feast of Unleavened Bread for seven days</a:t>
            </a:r>
            <a:r>
              <a:rPr lang="en-US" dirty="0" smtClean="0"/>
              <a:t>.</a:t>
            </a:r>
            <a:r>
              <a:rPr lang="en-US" b="1" baseline="30000" dirty="0"/>
              <a:t> </a:t>
            </a:r>
            <a:r>
              <a:rPr lang="en-US" dirty="0"/>
              <a:t>There had been no Passover kept in Israel like that since the days of Samuel the prophet; and none of the kings of Israel had kept such a Passover as Josiah kept, with the priests and the Levites, all Judah and Israel who were present, and the inhabitants of Jerusalem</a:t>
            </a:r>
            <a:r>
              <a:rPr lang="en-US" dirty="0" smtClean="0"/>
              <a:t>.</a:t>
            </a:r>
            <a:r>
              <a:rPr lang="en-US" b="1" baseline="30000" dirty="0"/>
              <a:t> </a:t>
            </a:r>
            <a:r>
              <a:rPr lang="en-US" dirty="0"/>
              <a:t>In the eighteenth year of the reign of Josiah this Passover was kept.</a:t>
            </a:r>
            <a:endParaRPr lang="en-US" dirty="0" smtClean="0"/>
          </a:p>
          <a:p>
            <a:pPr marL="0" indent="0">
              <a:buNone/>
            </a:pPr>
            <a:endParaRPr lang="en-US" dirty="0"/>
          </a:p>
        </p:txBody>
      </p:sp>
    </p:spTree>
    <p:extLst>
      <p:ext uri="{BB962C8B-B14F-4D97-AF65-F5344CB8AC3E}">
        <p14:creationId xmlns:p14="http://schemas.microsoft.com/office/powerpoint/2010/main" val="732010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Background</a:t>
            </a:r>
            <a:endParaRPr lang="en-US" b="1" dirty="0">
              <a:solidFill>
                <a:srgbClr val="0000FF"/>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t>2 </a:t>
            </a:r>
            <a:r>
              <a:rPr lang="en-US" dirty="0" smtClean="0"/>
              <a:t>Chronicles 33:21-25</a:t>
            </a:r>
            <a:endParaRPr lang="en-US" dirty="0"/>
          </a:p>
          <a:p>
            <a:pPr marL="0" indent="0">
              <a:buNone/>
            </a:pPr>
            <a:endParaRPr lang="en-US" dirty="0" smtClean="0"/>
          </a:p>
          <a:p>
            <a:pPr marL="0" indent="0">
              <a:buNone/>
            </a:pPr>
            <a:r>
              <a:rPr lang="en-US" dirty="0" smtClean="0"/>
              <a:t>Amon</a:t>
            </a:r>
            <a:r>
              <a:rPr lang="en-US" dirty="0"/>
              <a:t> </a:t>
            </a:r>
            <a:r>
              <a:rPr lang="en-US" i="1" dirty="0"/>
              <a:t>was</a:t>
            </a:r>
            <a:r>
              <a:rPr lang="en-US" dirty="0"/>
              <a:t> twenty-two years old when he became king, and he reigned two years in Jerusalem. </a:t>
            </a:r>
            <a:r>
              <a:rPr lang="en-US" b="1" baseline="30000" dirty="0"/>
              <a:t> </a:t>
            </a:r>
            <a:r>
              <a:rPr lang="en-US" dirty="0"/>
              <a:t>But he did evil in the sight of the </a:t>
            </a:r>
            <a:r>
              <a:rPr lang="en-US" cap="small" dirty="0"/>
              <a:t>Lord</a:t>
            </a:r>
            <a:r>
              <a:rPr lang="en-US" dirty="0"/>
              <a:t>, as his father Manasseh had done; for Amon sacrificed to all the carved images which his father Manasseh had made, and served them. </a:t>
            </a:r>
            <a:r>
              <a:rPr lang="en-US" b="1" baseline="30000" dirty="0"/>
              <a:t> </a:t>
            </a:r>
            <a:r>
              <a:rPr lang="en-US" dirty="0"/>
              <a:t>And he did not humble himself before the </a:t>
            </a:r>
            <a:r>
              <a:rPr lang="en-US" cap="small" dirty="0"/>
              <a:t>Lord</a:t>
            </a:r>
            <a:r>
              <a:rPr lang="en-US" dirty="0"/>
              <a:t>, as his father Manasseh had humbled himself; but Amon trespassed more and more.</a:t>
            </a:r>
          </a:p>
          <a:p>
            <a:pPr marL="0" indent="0">
              <a:buNone/>
            </a:pPr>
            <a:r>
              <a:rPr lang="en-US" dirty="0" smtClean="0"/>
              <a:t>Then </a:t>
            </a:r>
            <a:r>
              <a:rPr lang="en-US" dirty="0"/>
              <a:t>his servants conspired against him, and killed him in his own house. </a:t>
            </a:r>
            <a:r>
              <a:rPr lang="en-US" b="1" baseline="30000" dirty="0"/>
              <a:t> </a:t>
            </a:r>
            <a:r>
              <a:rPr lang="en-US" dirty="0"/>
              <a:t>But the people of the land executed all those who had conspired against King Amon. Then the people of the land made his son Josiah king in his place</a:t>
            </a:r>
            <a:r>
              <a:rPr lang="en-US" dirty="0" smtClean="0"/>
              <a:t>.</a:t>
            </a:r>
            <a:endParaRPr lang="en-US" dirty="0"/>
          </a:p>
        </p:txBody>
      </p:sp>
    </p:spTree>
    <p:extLst>
      <p:ext uri="{BB962C8B-B14F-4D97-AF65-F5344CB8AC3E}">
        <p14:creationId xmlns:p14="http://schemas.microsoft.com/office/powerpoint/2010/main" val="1831080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Are you serious?!</a:t>
            </a:r>
            <a:endParaRPr lang="en-US" b="1" dirty="0">
              <a:solidFill>
                <a:srgbClr val="0000FF"/>
              </a:solidFill>
            </a:endParaRPr>
          </a:p>
        </p:txBody>
      </p:sp>
      <p:sp>
        <p:nvSpPr>
          <p:cNvPr id="3" name="Content Placeholder 2"/>
          <p:cNvSpPr>
            <a:spLocks noGrp="1"/>
          </p:cNvSpPr>
          <p:nvPr>
            <p:ph idx="1"/>
          </p:nvPr>
        </p:nvSpPr>
        <p:spPr/>
        <p:txBody>
          <a:bodyPr>
            <a:normAutofit/>
          </a:bodyPr>
          <a:lstStyle/>
          <a:p>
            <a:pPr marL="0" indent="0">
              <a:buNone/>
            </a:pPr>
            <a:r>
              <a:rPr lang="en-US" dirty="0"/>
              <a:t>2 </a:t>
            </a:r>
            <a:r>
              <a:rPr lang="en-US" dirty="0" smtClean="0"/>
              <a:t>Chronicles 34:1-2</a:t>
            </a:r>
            <a:endParaRPr lang="en-US" dirty="0"/>
          </a:p>
          <a:p>
            <a:pPr marL="0" indent="0">
              <a:buNone/>
            </a:pPr>
            <a:endParaRPr lang="en-US" dirty="0" smtClean="0"/>
          </a:p>
          <a:p>
            <a:pPr marL="0" indent="0">
              <a:buNone/>
            </a:pPr>
            <a:r>
              <a:rPr lang="en-US" dirty="0"/>
              <a:t>Josiah </a:t>
            </a:r>
            <a:r>
              <a:rPr lang="en-US" i="1" dirty="0"/>
              <a:t>was</a:t>
            </a:r>
            <a:r>
              <a:rPr lang="en-US" dirty="0"/>
              <a:t> eight years old when he became king, and he reigned thirty-one years in Jerusalem. </a:t>
            </a:r>
            <a:r>
              <a:rPr lang="en-US" b="1" baseline="30000" dirty="0"/>
              <a:t> </a:t>
            </a:r>
            <a:r>
              <a:rPr lang="en-US" dirty="0"/>
              <a:t>And he did </a:t>
            </a:r>
            <a:r>
              <a:rPr lang="en-US" i="1" dirty="0"/>
              <a:t>what was</a:t>
            </a:r>
            <a:r>
              <a:rPr lang="en-US" dirty="0"/>
              <a:t> right in the sight of the </a:t>
            </a:r>
            <a:r>
              <a:rPr lang="en-US" cap="small" dirty="0"/>
              <a:t>Lord</a:t>
            </a:r>
            <a:r>
              <a:rPr lang="en-US" dirty="0"/>
              <a:t>, and walked in the ways of his father David; </a:t>
            </a:r>
            <a:r>
              <a:rPr lang="en-US" i="1" dirty="0"/>
              <a:t>he</a:t>
            </a:r>
            <a:r>
              <a:rPr lang="en-US" dirty="0"/>
              <a:t> did </a:t>
            </a:r>
            <a:r>
              <a:rPr lang="en-US" i="1" dirty="0"/>
              <a:t>not</a:t>
            </a:r>
            <a:r>
              <a:rPr lang="en-US" dirty="0"/>
              <a:t> turn aside to the right hand or to the left.</a:t>
            </a:r>
          </a:p>
        </p:txBody>
      </p:sp>
    </p:spTree>
    <p:extLst>
      <p:ext uri="{BB962C8B-B14F-4D97-AF65-F5344CB8AC3E}">
        <p14:creationId xmlns:p14="http://schemas.microsoft.com/office/powerpoint/2010/main" val="241824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Step 1</a:t>
            </a:r>
            <a:endParaRPr lang="en-US" b="1" dirty="0">
              <a:solidFill>
                <a:srgbClr val="0000FF"/>
              </a:solidFill>
            </a:endParaRPr>
          </a:p>
        </p:txBody>
      </p:sp>
      <p:sp>
        <p:nvSpPr>
          <p:cNvPr id="3" name="Content Placeholder 2"/>
          <p:cNvSpPr>
            <a:spLocks noGrp="1"/>
          </p:cNvSpPr>
          <p:nvPr>
            <p:ph idx="1"/>
          </p:nvPr>
        </p:nvSpPr>
        <p:spPr/>
        <p:txBody>
          <a:bodyPr>
            <a:normAutofit/>
          </a:bodyPr>
          <a:lstStyle/>
          <a:p>
            <a:pPr marL="0" indent="0">
              <a:buNone/>
            </a:pPr>
            <a:r>
              <a:rPr lang="en-US" dirty="0"/>
              <a:t>2 </a:t>
            </a:r>
            <a:r>
              <a:rPr lang="en-US" dirty="0" smtClean="0"/>
              <a:t>Chronicles 34:3</a:t>
            </a:r>
          </a:p>
          <a:p>
            <a:pPr marL="0" indent="0">
              <a:buNone/>
            </a:pPr>
            <a:endParaRPr lang="en-US" dirty="0"/>
          </a:p>
          <a:p>
            <a:pPr marL="0" indent="0">
              <a:buNone/>
            </a:pPr>
            <a:r>
              <a:rPr lang="en-US" dirty="0" smtClean="0"/>
              <a:t>For </a:t>
            </a:r>
            <a:r>
              <a:rPr lang="en-US" dirty="0"/>
              <a:t>in the eighth year of his reign, while he was still young, he began to seek the God of his father David</a:t>
            </a:r>
            <a:r>
              <a:rPr lang="en-US" dirty="0" smtClean="0"/>
              <a:t>;</a:t>
            </a:r>
          </a:p>
        </p:txBody>
      </p:sp>
    </p:spTree>
    <p:extLst>
      <p:ext uri="{BB962C8B-B14F-4D97-AF65-F5344CB8AC3E}">
        <p14:creationId xmlns:p14="http://schemas.microsoft.com/office/powerpoint/2010/main" val="3863252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Power?</a:t>
            </a:r>
            <a:endParaRPr lang="en-US" b="1" dirty="0">
              <a:solidFill>
                <a:srgbClr val="0000FF"/>
              </a:solidFill>
            </a:endParaRPr>
          </a:p>
        </p:txBody>
      </p:sp>
      <p:sp>
        <p:nvSpPr>
          <p:cNvPr id="3" name="Content Placeholder 2"/>
          <p:cNvSpPr>
            <a:spLocks noGrp="1"/>
          </p:cNvSpPr>
          <p:nvPr>
            <p:ph idx="1"/>
          </p:nvPr>
        </p:nvSpPr>
        <p:spPr/>
        <p:txBody>
          <a:bodyPr>
            <a:normAutofit/>
          </a:bodyPr>
          <a:lstStyle/>
          <a:p>
            <a:pPr marL="0" indent="0">
              <a:buNone/>
            </a:pPr>
            <a:r>
              <a:rPr lang="en-US" dirty="0" smtClean="0"/>
              <a:t>Lamentations 3:27-28</a:t>
            </a:r>
          </a:p>
          <a:p>
            <a:pPr marL="0" indent="0">
              <a:buNone/>
            </a:pPr>
            <a:endParaRPr lang="en-US" dirty="0"/>
          </a:p>
          <a:p>
            <a:pPr marL="0" indent="0">
              <a:buNone/>
            </a:pPr>
            <a:r>
              <a:rPr lang="en-US" i="1" dirty="0"/>
              <a:t>It is</a:t>
            </a:r>
            <a:r>
              <a:rPr lang="en-US" dirty="0"/>
              <a:t> good for a man to bear</a:t>
            </a:r>
            <a:br>
              <a:rPr lang="en-US" dirty="0"/>
            </a:br>
            <a:r>
              <a:rPr lang="en-US" dirty="0"/>
              <a:t>The yoke in his youth.</a:t>
            </a:r>
          </a:p>
          <a:p>
            <a:pPr marL="0" indent="0">
              <a:buNone/>
            </a:pPr>
            <a:r>
              <a:rPr lang="en-US" dirty="0" smtClean="0"/>
              <a:t>Let </a:t>
            </a:r>
            <a:r>
              <a:rPr lang="en-US" dirty="0"/>
              <a:t>him sit alone and keep silent,</a:t>
            </a:r>
            <a:br>
              <a:rPr lang="en-US" dirty="0"/>
            </a:br>
            <a:r>
              <a:rPr lang="en-US" dirty="0"/>
              <a:t>Because </a:t>
            </a:r>
            <a:r>
              <a:rPr lang="en-US" i="1" dirty="0"/>
              <a:t>God</a:t>
            </a:r>
            <a:r>
              <a:rPr lang="en-US" dirty="0"/>
              <a:t> has laid </a:t>
            </a:r>
            <a:r>
              <a:rPr lang="en-US" i="1" dirty="0"/>
              <a:t>it</a:t>
            </a:r>
            <a:r>
              <a:rPr lang="en-US" dirty="0"/>
              <a:t> on him;</a:t>
            </a:r>
          </a:p>
        </p:txBody>
      </p:sp>
    </p:spTree>
    <p:extLst>
      <p:ext uri="{BB962C8B-B14F-4D97-AF65-F5344CB8AC3E}">
        <p14:creationId xmlns:p14="http://schemas.microsoft.com/office/powerpoint/2010/main" val="4038933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Step 2</a:t>
            </a:r>
            <a:endParaRPr lang="en-US" b="1" dirty="0">
              <a:solidFill>
                <a:srgbClr val="0000FF"/>
              </a:solidFill>
            </a:endParaRPr>
          </a:p>
        </p:txBody>
      </p:sp>
      <p:sp>
        <p:nvSpPr>
          <p:cNvPr id="3" name="Content Placeholder 2"/>
          <p:cNvSpPr>
            <a:spLocks noGrp="1"/>
          </p:cNvSpPr>
          <p:nvPr>
            <p:ph idx="1"/>
          </p:nvPr>
        </p:nvSpPr>
        <p:spPr/>
        <p:txBody>
          <a:bodyPr>
            <a:normAutofit fontScale="92500"/>
          </a:bodyPr>
          <a:lstStyle/>
          <a:p>
            <a:pPr marL="0" indent="0">
              <a:buNone/>
            </a:pPr>
            <a:r>
              <a:rPr lang="en-US" dirty="0"/>
              <a:t>2 </a:t>
            </a:r>
            <a:r>
              <a:rPr lang="en-US" dirty="0" smtClean="0"/>
              <a:t>Chronicles 34:3-7</a:t>
            </a:r>
          </a:p>
          <a:p>
            <a:pPr marL="0" indent="0">
              <a:buNone/>
            </a:pPr>
            <a:endParaRPr lang="en-US" dirty="0"/>
          </a:p>
          <a:p>
            <a:pPr marL="0" indent="0">
              <a:buNone/>
            </a:pPr>
            <a:r>
              <a:rPr lang="en-US" dirty="0" smtClean="0"/>
              <a:t>and </a:t>
            </a:r>
            <a:r>
              <a:rPr lang="en-US" dirty="0"/>
              <a:t>in the twelfth year he began to </a:t>
            </a:r>
            <a:r>
              <a:rPr lang="en-US" u="sng" dirty="0"/>
              <a:t>purge</a:t>
            </a:r>
            <a:r>
              <a:rPr lang="en-US" dirty="0"/>
              <a:t> Judah and Jerusalem of the </a:t>
            </a:r>
            <a:r>
              <a:rPr lang="en-US" dirty="0" smtClean="0"/>
              <a:t>high </a:t>
            </a:r>
            <a:r>
              <a:rPr lang="en-US" dirty="0"/>
              <a:t>places, the wooden images, the carved images, and the molded images. </a:t>
            </a:r>
            <a:r>
              <a:rPr lang="en-US" b="1" baseline="30000" dirty="0"/>
              <a:t> </a:t>
            </a:r>
            <a:r>
              <a:rPr lang="en-US" dirty="0"/>
              <a:t>They broke down the altars of the </a:t>
            </a:r>
            <a:r>
              <a:rPr lang="en-US" dirty="0" err="1"/>
              <a:t>Baals</a:t>
            </a:r>
            <a:r>
              <a:rPr lang="en-US" dirty="0"/>
              <a:t> in his presence, and the incense altars which </a:t>
            </a:r>
            <a:r>
              <a:rPr lang="en-US" i="1" dirty="0"/>
              <a:t>were</a:t>
            </a:r>
            <a:r>
              <a:rPr lang="en-US" dirty="0"/>
              <a:t> above them he cut down; </a:t>
            </a:r>
            <a:r>
              <a:rPr lang="en-US" dirty="0" smtClean="0"/>
              <a:t>…….., </a:t>
            </a:r>
            <a:r>
              <a:rPr lang="en-US" dirty="0"/>
              <a:t>and </a:t>
            </a:r>
            <a:r>
              <a:rPr lang="en-US" u="sng" dirty="0"/>
              <a:t>cleansed</a:t>
            </a:r>
            <a:r>
              <a:rPr lang="en-US" dirty="0"/>
              <a:t> Judah and Jerusalem. </a:t>
            </a:r>
            <a:r>
              <a:rPr lang="en-US" dirty="0" smtClean="0"/>
              <a:t>And</a:t>
            </a:r>
            <a:r>
              <a:rPr lang="en-US" dirty="0"/>
              <a:t> </a:t>
            </a:r>
            <a:r>
              <a:rPr lang="en-US" i="1" dirty="0"/>
              <a:t>so he did</a:t>
            </a:r>
            <a:r>
              <a:rPr lang="en-US" dirty="0"/>
              <a:t> in the cities of Manasseh, Ephraim, and Simeon, as far as Naphtali and all around, with </a:t>
            </a:r>
            <a:r>
              <a:rPr lang="en-US" dirty="0" smtClean="0"/>
              <a:t>axes</a:t>
            </a:r>
            <a:r>
              <a:rPr lang="en-US" dirty="0"/>
              <a:t>. </a:t>
            </a:r>
            <a:r>
              <a:rPr lang="en-US" b="1" baseline="30000" dirty="0"/>
              <a:t> </a:t>
            </a:r>
            <a:r>
              <a:rPr lang="en-US" dirty="0"/>
              <a:t>When he had broken down the altars and the wooden images, had beaten the carved images into powder, and cut down all the incense altars throughout all the land of Israel, he returned to Jerusalem.</a:t>
            </a:r>
            <a:endParaRPr lang="en-US" dirty="0" smtClean="0"/>
          </a:p>
        </p:txBody>
      </p:sp>
    </p:spTree>
    <p:extLst>
      <p:ext uri="{BB962C8B-B14F-4D97-AF65-F5344CB8AC3E}">
        <p14:creationId xmlns:p14="http://schemas.microsoft.com/office/powerpoint/2010/main" val="1641035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Step 3</a:t>
            </a:r>
            <a:endParaRPr lang="en-US" b="1" dirty="0">
              <a:solidFill>
                <a:srgbClr val="0000FF"/>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a:t>2 </a:t>
            </a:r>
            <a:r>
              <a:rPr lang="en-US" dirty="0" smtClean="0"/>
              <a:t>Chronicles 34:8-10</a:t>
            </a:r>
          </a:p>
          <a:p>
            <a:pPr marL="0" indent="0">
              <a:buNone/>
            </a:pPr>
            <a:endParaRPr lang="en-US" dirty="0"/>
          </a:p>
          <a:p>
            <a:pPr marL="0" indent="0">
              <a:buNone/>
            </a:pPr>
            <a:r>
              <a:rPr lang="en-US" dirty="0"/>
              <a:t>In the eighteenth year of his reign, when he had purged the land and the </a:t>
            </a:r>
            <a:r>
              <a:rPr lang="en-US" dirty="0" smtClean="0"/>
              <a:t>temple</a:t>
            </a:r>
            <a:r>
              <a:rPr lang="en-US" dirty="0"/>
              <a:t>, he sent </a:t>
            </a:r>
            <a:r>
              <a:rPr lang="en-US" dirty="0" err="1"/>
              <a:t>Shaphan</a:t>
            </a:r>
            <a:r>
              <a:rPr lang="en-US" dirty="0"/>
              <a:t> the son of </a:t>
            </a:r>
            <a:r>
              <a:rPr lang="en-US" dirty="0" err="1"/>
              <a:t>Azaliah</a:t>
            </a:r>
            <a:r>
              <a:rPr lang="en-US" dirty="0"/>
              <a:t>, </a:t>
            </a:r>
            <a:r>
              <a:rPr lang="en-US" dirty="0" err="1"/>
              <a:t>Maaseiah</a:t>
            </a:r>
            <a:r>
              <a:rPr lang="en-US" dirty="0"/>
              <a:t> the governor of the city, and </a:t>
            </a:r>
            <a:r>
              <a:rPr lang="en-US" dirty="0" err="1"/>
              <a:t>Joah</a:t>
            </a:r>
            <a:r>
              <a:rPr lang="en-US" dirty="0"/>
              <a:t> the son of </a:t>
            </a:r>
            <a:r>
              <a:rPr lang="en-US" dirty="0" err="1"/>
              <a:t>Joahaz</a:t>
            </a:r>
            <a:r>
              <a:rPr lang="en-US" dirty="0"/>
              <a:t> the recorder, to repair the house of the </a:t>
            </a:r>
            <a:r>
              <a:rPr lang="en-US" cap="small" dirty="0"/>
              <a:t>Lord</a:t>
            </a:r>
            <a:r>
              <a:rPr lang="en-US" dirty="0"/>
              <a:t> his God. </a:t>
            </a:r>
            <a:r>
              <a:rPr lang="en-US" dirty="0" smtClean="0"/>
              <a:t>When </a:t>
            </a:r>
            <a:r>
              <a:rPr lang="en-US" dirty="0"/>
              <a:t>they came to </a:t>
            </a:r>
            <a:r>
              <a:rPr lang="en-US" dirty="0" err="1"/>
              <a:t>Hilkiah</a:t>
            </a:r>
            <a:r>
              <a:rPr lang="en-US" dirty="0"/>
              <a:t> the high priest, they delivered the money that was brought into the house of God, which the Levites who kept the doors had gathered from the hand of Manasseh and Ephraim, from all the remnant of Israel, from all Judah and Benjamin, and </a:t>
            </a:r>
            <a:r>
              <a:rPr lang="en-US" i="1" dirty="0"/>
              <a:t>which</a:t>
            </a:r>
            <a:r>
              <a:rPr lang="en-US" dirty="0"/>
              <a:t> they had brought back to Jerusalem</a:t>
            </a:r>
            <a:r>
              <a:rPr lang="en-US" dirty="0" smtClean="0"/>
              <a:t>.</a:t>
            </a:r>
            <a:r>
              <a:rPr lang="en-US" b="1" baseline="30000" dirty="0"/>
              <a:t> </a:t>
            </a:r>
            <a:r>
              <a:rPr lang="en-US" dirty="0"/>
              <a:t>Then they put </a:t>
            </a:r>
            <a:r>
              <a:rPr lang="en-US" i="1" dirty="0"/>
              <a:t>it</a:t>
            </a:r>
            <a:r>
              <a:rPr lang="en-US" dirty="0"/>
              <a:t> in the hand of the foremen who had the oversight of the house of the </a:t>
            </a:r>
            <a:r>
              <a:rPr lang="en-US" cap="small" dirty="0"/>
              <a:t>Lord</a:t>
            </a:r>
            <a:r>
              <a:rPr lang="en-US" dirty="0"/>
              <a:t>; and they gave it to the workmen who worked in the house of the </a:t>
            </a:r>
            <a:r>
              <a:rPr lang="en-US" cap="small" dirty="0"/>
              <a:t>Lord</a:t>
            </a:r>
            <a:r>
              <a:rPr lang="en-US" dirty="0"/>
              <a:t>, to </a:t>
            </a:r>
            <a:r>
              <a:rPr lang="en-US" u="sng" dirty="0"/>
              <a:t>repair and restore the house</a:t>
            </a:r>
            <a:r>
              <a:rPr lang="en-US" dirty="0" smtClean="0"/>
              <a:t>.</a:t>
            </a:r>
          </a:p>
        </p:txBody>
      </p:sp>
    </p:spTree>
    <p:extLst>
      <p:ext uri="{BB962C8B-B14F-4D97-AF65-F5344CB8AC3E}">
        <p14:creationId xmlns:p14="http://schemas.microsoft.com/office/powerpoint/2010/main" val="3938105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Step 4</a:t>
            </a:r>
            <a:endParaRPr lang="en-US" b="1" dirty="0">
              <a:solidFill>
                <a:srgbClr val="0000FF"/>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a:t>2 </a:t>
            </a:r>
            <a:r>
              <a:rPr lang="en-US" dirty="0" smtClean="0"/>
              <a:t>Chronicles 34:14-21</a:t>
            </a:r>
          </a:p>
          <a:p>
            <a:pPr marL="0" indent="0">
              <a:buNone/>
            </a:pPr>
            <a:endParaRPr lang="en-US" dirty="0"/>
          </a:p>
          <a:p>
            <a:pPr marL="0" indent="0">
              <a:buNone/>
            </a:pPr>
            <a:r>
              <a:rPr lang="en-US" dirty="0"/>
              <a:t>Now when they brought out the money that was brought into the house of the </a:t>
            </a:r>
            <a:r>
              <a:rPr lang="en-US" cap="small" dirty="0"/>
              <a:t>Lord</a:t>
            </a:r>
            <a:r>
              <a:rPr lang="en-US" dirty="0"/>
              <a:t>, </a:t>
            </a:r>
            <a:r>
              <a:rPr lang="en-US" dirty="0" err="1"/>
              <a:t>Hilkiah</a:t>
            </a:r>
            <a:r>
              <a:rPr lang="en-US" dirty="0"/>
              <a:t> the priest found the Book of the Law of the </a:t>
            </a:r>
            <a:r>
              <a:rPr lang="en-US" cap="small" dirty="0"/>
              <a:t>Lord</a:t>
            </a:r>
            <a:r>
              <a:rPr lang="en-US" dirty="0"/>
              <a:t> </a:t>
            </a:r>
            <a:r>
              <a:rPr lang="en-US" i="1" dirty="0"/>
              <a:t>given</a:t>
            </a:r>
            <a:r>
              <a:rPr lang="en-US" dirty="0"/>
              <a:t> by Moses</a:t>
            </a:r>
            <a:r>
              <a:rPr lang="en-US" dirty="0" smtClean="0"/>
              <a:t>.</a:t>
            </a:r>
            <a:r>
              <a:rPr lang="en-US" b="1" baseline="30000" dirty="0"/>
              <a:t> </a:t>
            </a:r>
            <a:r>
              <a:rPr lang="en-US" dirty="0"/>
              <a:t>Then </a:t>
            </a:r>
            <a:r>
              <a:rPr lang="en-US" dirty="0" err="1"/>
              <a:t>Hilkiah</a:t>
            </a:r>
            <a:r>
              <a:rPr lang="en-US" dirty="0"/>
              <a:t> answered and said to </a:t>
            </a:r>
            <a:r>
              <a:rPr lang="en-US" dirty="0" err="1"/>
              <a:t>Shaphan</a:t>
            </a:r>
            <a:r>
              <a:rPr lang="en-US" dirty="0"/>
              <a:t> the scribe, “I have found the Book of the Law in the house of the </a:t>
            </a:r>
            <a:r>
              <a:rPr lang="en-US" cap="small" dirty="0"/>
              <a:t>Lord</a:t>
            </a:r>
            <a:r>
              <a:rPr lang="en-US" dirty="0"/>
              <a:t>.” And </a:t>
            </a:r>
            <a:r>
              <a:rPr lang="en-US" dirty="0" err="1"/>
              <a:t>Hilkiah</a:t>
            </a:r>
            <a:r>
              <a:rPr lang="en-US" dirty="0"/>
              <a:t> </a:t>
            </a:r>
            <a:r>
              <a:rPr lang="en-US" dirty="0" smtClean="0"/>
              <a:t>gave </a:t>
            </a:r>
            <a:r>
              <a:rPr lang="en-US" dirty="0"/>
              <a:t>the book to </a:t>
            </a:r>
            <a:r>
              <a:rPr lang="en-US" dirty="0" err="1"/>
              <a:t>Shaphan</a:t>
            </a:r>
            <a:r>
              <a:rPr lang="en-US" dirty="0"/>
              <a:t>. </a:t>
            </a:r>
            <a:r>
              <a:rPr lang="en-US" b="1" baseline="30000" dirty="0" smtClean="0"/>
              <a:t> </a:t>
            </a:r>
            <a:r>
              <a:rPr lang="en-US" dirty="0" smtClean="0"/>
              <a:t>So </a:t>
            </a:r>
            <a:r>
              <a:rPr lang="en-US" dirty="0" err="1" smtClean="0"/>
              <a:t>Shaphan</a:t>
            </a:r>
            <a:r>
              <a:rPr lang="en-US" dirty="0" smtClean="0"/>
              <a:t> carried the book to the king, bringing the king word, saying, …...“</a:t>
            </a:r>
            <a:r>
              <a:rPr lang="en-US" dirty="0" err="1"/>
              <a:t>Hilkiah</a:t>
            </a:r>
            <a:r>
              <a:rPr lang="en-US" dirty="0"/>
              <a:t> the priest has given me a book.” And </a:t>
            </a:r>
            <a:r>
              <a:rPr lang="en-US" dirty="0" err="1"/>
              <a:t>Shaphan</a:t>
            </a:r>
            <a:r>
              <a:rPr lang="en-US" dirty="0"/>
              <a:t> read it before the king.</a:t>
            </a:r>
          </a:p>
          <a:p>
            <a:pPr marL="0" indent="0">
              <a:buNone/>
            </a:pPr>
            <a:r>
              <a:rPr lang="en-US" dirty="0" smtClean="0"/>
              <a:t>Thus </a:t>
            </a:r>
            <a:r>
              <a:rPr lang="en-US" dirty="0"/>
              <a:t>it happened, when the king heard the words of the Law, that he tore his clothes. </a:t>
            </a:r>
            <a:r>
              <a:rPr lang="en-US" dirty="0" smtClean="0"/>
              <a:t>Then </a:t>
            </a:r>
            <a:r>
              <a:rPr lang="en-US" dirty="0"/>
              <a:t>the king commanded </a:t>
            </a:r>
            <a:r>
              <a:rPr lang="en-US" dirty="0" err="1"/>
              <a:t>Hilkiah</a:t>
            </a:r>
            <a:r>
              <a:rPr lang="en-US" dirty="0"/>
              <a:t>, </a:t>
            </a:r>
            <a:r>
              <a:rPr lang="en-US" dirty="0" err="1"/>
              <a:t>Ahikam</a:t>
            </a:r>
            <a:r>
              <a:rPr lang="en-US" dirty="0"/>
              <a:t> the son of </a:t>
            </a:r>
            <a:r>
              <a:rPr lang="en-US" dirty="0" err="1"/>
              <a:t>Shaphan</a:t>
            </a:r>
            <a:r>
              <a:rPr lang="en-US" dirty="0"/>
              <a:t>, </a:t>
            </a:r>
            <a:r>
              <a:rPr lang="en-US" dirty="0" err="1" smtClean="0"/>
              <a:t>Abdon</a:t>
            </a:r>
            <a:r>
              <a:rPr lang="en-US" dirty="0" smtClean="0"/>
              <a:t> </a:t>
            </a:r>
            <a:r>
              <a:rPr lang="en-US" dirty="0"/>
              <a:t>the son of Micah, </a:t>
            </a:r>
            <a:r>
              <a:rPr lang="en-US" dirty="0" err="1"/>
              <a:t>Shaphan</a:t>
            </a:r>
            <a:r>
              <a:rPr lang="en-US" dirty="0"/>
              <a:t> the scribe, and </a:t>
            </a:r>
            <a:r>
              <a:rPr lang="en-US" dirty="0" err="1"/>
              <a:t>Asaiah</a:t>
            </a:r>
            <a:r>
              <a:rPr lang="en-US" dirty="0"/>
              <a:t> a servant of the king, saying</a:t>
            </a:r>
            <a:r>
              <a:rPr lang="en-US" dirty="0" smtClean="0"/>
              <a:t>,</a:t>
            </a:r>
            <a:r>
              <a:rPr lang="en-US" b="1" baseline="30000" dirty="0"/>
              <a:t> </a:t>
            </a:r>
            <a:r>
              <a:rPr lang="en-US" dirty="0"/>
              <a:t>“Go, inquire of the </a:t>
            </a:r>
            <a:r>
              <a:rPr lang="en-US" cap="small" dirty="0"/>
              <a:t>Lord</a:t>
            </a:r>
            <a:r>
              <a:rPr lang="en-US" dirty="0"/>
              <a:t> for me, and for those who are left in Israel and Judah, concerning the words of the book that is found; for great </a:t>
            </a:r>
            <a:r>
              <a:rPr lang="en-US" i="1" dirty="0"/>
              <a:t>is</a:t>
            </a:r>
            <a:r>
              <a:rPr lang="en-US" dirty="0"/>
              <a:t> the wrath of the </a:t>
            </a:r>
            <a:r>
              <a:rPr lang="en-US" cap="small" dirty="0"/>
              <a:t>Lord</a:t>
            </a:r>
            <a:r>
              <a:rPr lang="en-US" dirty="0"/>
              <a:t> that is poured out on us, because our fathers have not kept the </a:t>
            </a:r>
            <a:r>
              <a:rPr lang="en-US" u="sng" dirty="0"/>
              <a:t>word of the </a:t>
            </a:r>
            <a:r>
              <a:rPr lang="en-US" u="sng" cap="small" dirty="0"/>
              <a:t>Lord</a:t>
            </a:r>
            <a:r>
              <a:rPr lang="en-US" dirty="0"/>
              <a:t>, to do according to all that is written in this book.”</a:t>
            </a:r>
          </a:p>
        </p:txBody>
      </p:sp>
    </p:spTree>
    <p:extLst>
      <p:ext uri="{BB962C8B-B14F-4D97-AF65-F5344CB8AC3E}">
        <p14:creationId xmlns:p14="http://schemas.microsoft.com/office/powerpoint/2010/main" val="4234366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00FF"/>
                </a:solidFill>
              </a:rPr>
              <a:t>It takes one person</a:t>
            </a:r>
            <a:endParaRPr lang="en-US" b="1" dirty="0">
              <a:solidFill>
                <a:srgbClr val="0000FF"/>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a:t>2 </a:t>
            </a:r>
            <a:r>
              <a:rPr lang="en-US" dirty="0" smtClean="0"/>
              <a:t>Chronicles 34:23-28</a:t>
            </a:r>
          </a:p>
          <a:p>
            <a:pPr marL="0" indent="0">
              <a:buNone/>
            </a:pPr>
            <a:endParaRPr lang="en-US" dirty="0"/>
          </a:p>
          <a:p>
            <a:pPr marL="0" indent="0">
              <a:buNone/>
            </a:pPr>
            <a:r>
              <a:rPr lang="en-US" dirty="0"/>
              <a:t> “Thus says the </a:t>
            </a:r>
            <a:r>
              <a:rPr lang="en-US" cap="small" dirty="0"/>
              <a:t>Lord</a:t>
            </a:r>
            <a:r>
              <a:rPr lang="en-US" dirty="0"/>
              <a:t> God of Israel, ‘Tell the man who sent you to Me</a:t>
            </a:r>
            <a:r>
              <a:rPr lang="en-US" dirty="0" smtClean="0"/>
              <a:t>,</a:t>
            </a:r>
            <a:r>
              <a:rPr lang="en-US" b="1" baseline="30000" dirty="0"/>
              <a:t> </a:t>
            </a:r>
            <a:r>
              <a:rPr lang="en-US" dirty="0"/>
              <a:t>“Thus says the </a:t>
            </a:r>
            <a:r>
              <a:rPr lang="en-US" cap="small" dirty="0"/>
              <a:t>Lord</a:t>
            </a:r>
            <a:r>
              <a:rPr lang="en-US" dirty="0"/>
              <a:t>: ‘Behold, I will bring calamity on this place and on its inhabitants, all the curses that are written in the book which they have read before the king of Judah</a:t>
            </a:r>
            <a:r>
              <a:rPr lang="en-US" dirty="0" smtClean="0"/>
              <a:t>,</a:t>
            </a:r>
            <a:r>
              <a:rPr lang="en-US" b="1" baseline="30000" dirty="0"/>
              <a:t> </a:t>
            </a:r>
            <a:r>
              <a:rPr lang="en-US" dirty="0"/>
              <a:t>because they have forsaken Me and burned incense to other gods, that they might provoke Me to anger with all the works of their hands. Therefore My wrath will be poured out on this place, and not be quenched.’ ” ’ </a:t>
            </a:r>
            <a:r>
              <a:rPr lang="en-US" dirty="0" smtClean="0"/>
              <a:t>But </a:t>
            </a:r>
            <a:r>
              <a:rPr lang="en-US" dirty="0"/>
              <a:t>as for the king of Judah, who sent you to inquire of the </a:t>
            </a:r>
            <a:r>
              <a:rPr lang="en-US" cap="small" dirty="0"/>
              <a:t>Lord</a:t>
            </a:r>
            <a:r>
              <a:rPr lang="en-US" dirty="0"/>
              <a:t>, in this manner you shall speak to him, ‘Thus says the </a:t>
            </a:r>
            <a:r>
              <a:rPr lang="en-US" cap="small" dirty="0" smtClean="0"/>
              <a:t>Lord </a:t>
            </a:r>
            <a:r>
              <a:rPr lang="en-US" dirty="0" smtClean="0"/>
              <a:t>God </a:t>
            </a:r>
            <a:r>
              <a:rPr lang="en-US" dirty="0"/>
              <a:t>of Israel: “</a:t>
            </a:r>
            <a:r>
              <a:rPr lang="en-US" i="1" dirty="0"/>
              <a:t>Concerning</a:t>
            </a:r>
            <a:r>
              <a:rPr lang="en-US" dirty="0"/>
              <a:t> the words which you have heard</a:t>
            </a:r>
            <a:r>
              <a:rPr lang="en-US" dirty="0" smtClean="0"/>
              <a:t>—</a:t>
            </a:r>
            <a:r>
              <a:rPr lang="en-US" b="1" baseline="30000" dirty="0"/>
              <a:t> </a:t>
            </a:r>
            <a:r>
              <a:rPr lang="en-US" dirty="0"/>
              <a:t>because </a:t>
            </a:r>
            <a:r>
              <a:rPr lang="en-US" u="sng" dirty="0"/>
              <a:t>your heart was tender</a:t>
            </a:r>
            <a:r>
              <a:rPr lang="en-US" dirty="0"/>
              <a:t>, and you humbled yourself before God when you heard His words against this place and against its inhabitants, and you humbled yourself before Me, and you tore your clothes and wept before Me, I also have heard </a:t>
            </a:r>
            <a:r>
              <a:rPr lang="en-US" i="1" dirty="0"/>
              <a:t>you,</a:t>
            </a:r>
            <a:r>
              <a:rPr lang="en-US" dirty="0"/>
              <a:t>” says the </a:t>
            </a:r>
            <a:r>
              <a:rPr lang="en-US" cap="small" dirty="0"/>
              <a:t>Lord</a:t>
            </a:r>
            <a:r>
              <a:rPr lang="en-US" dirty="0"/>
              <a:t>. </a:t>
            </a:r>
            <a:r>
              <a:rPr lang="en-US" b="1" baseline="30000" dirty="0"/>
              <a:t> </a:t>
            </a:r>
            <a:r>
              <a:rPr lang="en-US" dirty="0"/>
              <a:t>“Surely I will gather you to your fathers, and you shall be gathered to your grave in peace; and your eyes shall not see all the calamity which I will bring on this place and its inhabitants.” ’ ” So they brought back word to the king.</a:t>
            </a:r>
          </a:p>
        </p:txBody>
      </p:sp>
    </p:spTree>
    <p:extLst>
      <p:ext uri="{BB962C8B-B14F-4D97-AF65-F5344CB8AC3E}">
        <p14:creationId xmlns:p14="http://schemas.microsoft.com/office/powerpoint/2010/main" val="4218997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111</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Josiah:</vt:lpstr>
      <vt:lpstr>Background</vt:lpstr>
      <vt:lpstr>Are you serious?!</vt:lpstr>
      <vt:lpstr>Step 1</vt:lpstr>
      <vt:lpstr>Power?</vt:lpstr>
      <vt:lpstr>Step 2</vt:lpstr>
      <vt:lpstr>Step 3</vt:lpstr>
      <vt:lpstr>Step 4</vt:lpstr>
      <vt:lpstr>It takes one person</vt:lpstr>
      <vt:lpstr>Step 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Karol Sadek</dc:creator>
  <cp:lastModifiedBy>Karol Sadek</cp:lastModifiedBy>
  <cp:revision>24</cp:revision>
  <dcterms:created xsi:type="dcterms:W3CDTF">2018-08-26T00:52:18Z</dcterms:created>
  <dcterms:modified xsi:type="dcterms:W3CDTF">2018-08-26T01:58:39Z</dcterms:modified>
</cp:coreProperties>
</file>