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59" r:id="rId5"/>
    <p:sldId id="260" r:id="rId6"/>
    <p:sldId id="263" r:id="rId7"/>
    <p:sldId id="264" r:id="rId8"/>
    <p:sldId id="265" r:id="rId9"/>
    <p:sldId id="266" r:id="rId10"/>
    <p:sldId id="278" r:id="rId11"/>
    <p:sldId id="279" r:id="rId12"/>
    <p:sldId id="280" r:id="rId13"/>
    <p:sldId id="281" r:id="rId14"/>
    <p:sldId id="268" r:id="rId15"/>
    <p:sldId id="267" r:id="rId16"/>
    <p:sldId id="282" r:id="rId17"/>
    <p:sldId id="270" r:id="rId18"/>
    <p:sldId id="283" r:id="rId19"/>
    <p:sldId id="284" r:id="rId20"/>
    <p:sldId id="285" r:id="rId21"/>
    <p:sldId id="276" r:id="rId22"/>
    <p:sldId id="28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470C8FD-B7D9-4075-844C-0A44415F0914}" type="datetimeFigureOut">
              <a:rPr lang="en-US" smtClean="0"/>
              <a:t>9/29/2012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676EC05-265F-44F7-A689-4F1F2221767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70C8FD-B7D9-4075-844C-0A44415F0914}" type="datetimeFigureOut">
              <a:rPr lang="en-US" smtClean="0"/>
              <a:t>9/29/2012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70C8FD-B7D9-4075-844C-0A44415F0914}" type="datetimeFigureOut">
              <a:rPr lang="en-US" smtClean="0"/>
              <a:t>9/29/2012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70C8FD-B7D9-4075-844C-0A44415F0914}" type="datetimeFigureOut">
              <a:rPr lang="en-US" smtClean="0"/>
              <a:t>9/29/2012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470C8FD-B7D9-4075-844C-0A44415F0914}" type="datetimeFigureOut">
              <a:rPr lang="en-US" smtClean="0"/>
              <a:t>9/29/2012</a:t>
            </a:fld>
            <a:endParaRPr lang="en-US"/>
          </a:p>
        </p:txBody>
      </p:sp>
      <p:sp>
        <p:nvSpPr>
          <p:cNvPr id="8" name="Slide Number Placeholder 7"/>
          <p:cNvSpPr>
            <a:spLocks noGrp="1"/>
          </p:cNvSpPr>
          <p:nvPr>
            <p:ph type="sldNum" sz="quarter" idx="11"/>
          </p:nvPr>
        </p:nvSpPr>
        <p:spPr/>
        <p:txBody>
          <a:bodyPr/>
          <a:lstStyle/>
          <a:p>
            <a:fld id="{5676EC05-265F-44F7-A689-4F1F22217673}"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70C8FD-B7D9-4075-844C-0A44415F0914}" type="datetimeFigureOut">
              <a:rPr lang="en-US" smtClean="0"/>
              <a:t>9/29/2012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470C8FD-B7D9-4075-844C-0A44415F0914}" type="datetimeFigureOut">
              <a:rPr lang="en-US" smtClean="0"/>
              <a:t>9/29/2012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70C8FD-B7D9-4075-844C-0A44415F0914}" type="datetimeFigureOut">
              <a:rPr lang="en-US" smtClean="0"/>
              <a:t>9/29/2012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0C8FD-B7D9-4075-844C-0A44415F0914}" type="datetimeFigureOut">
              <a:rPr lang="en-US" smtClean="0"/>
              <a:t>9/29/2012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76EC05-265F-44F7-A689-4F1F2221767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70C8FD-B7D9-4075-844C-0A44415F0914}" type="datetimeFigureOut">
              <a:rPr lang="en-US" smtClean="0"/>
              <a:t>9/29/2012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6EC05-265F-44F7-A689-4F1F22217673}"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70C8FD-B7D9-4075-844C-0A44415F0914}" type="datetimeFigureOut">
              <a:rPr lang="en-US" smtClean="0"/>
              <a:t>9/29/2012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5676EC05-265F-44F7-A689-4F1F22217673}"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6470C8FD-B7D9-4075-844C-0A44415F0914}" type="datetimeFigureOut">
              <a:rPr lang="en-US" smtClean="0"/>
              <a:t>9/29/2012</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5676EC05-265F-44F7-A689-4F1F22217673}"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259895">
            <a:off x="4969773" y="4846150"/>
            <a:ext cx="2540075" cy="813226"/>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1108026">
            <a:off x="3945079" y="4163837"/>
            <a:ext cx="4399904" cy="814605"/>
          </a:xfrm>
          <a:prstGeom prst="rect">
            <a:avLst/>
          </a:prstGeom>
        </p:spPr>
      </p:pic>
      <p:sp>
        <p:nvSpPr>
          <p:cNvPr id="7" name="Subtitle 2"/>
          <p:cNvSpPr txBox="1">
            <a:spLocks/>
          </p:cNvSpPr>
          <p:nvPr/>
        </p:nvSpPr>
        <p:spPr>
          <a:xfrm>
            <a:off x="4038600" y="1143000"/>
            <a:ext cx="4952999" cy="2971800"/>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600"/>
              </a:spcAft>
              <a:buFont typeface="Arial" pitchFamily="34" charset="0"/>
              <a:buNone/>
              <a:defRPr sz="2000" b="0" kern="1200" cap="all" spc="120" baseline="0">
                <a:solidFill>
                  <a:schemeClr val="tx2"/>
                </a:solidFill>
                <a:latin typeface="+mj-lt"/>
                <a:ea typeface="+mn-ea"/>
                <a:cs typeface="+mn-cs"/>
              </a:defRPr>
            </a:lvl1pPr>
            <a:lvl2pPr marL="457200" indent="0" algn="ctr" defTabSz="914400" rtl="0" eaLnBrk="1" latinLnBrk="0" hangingPunct="1">
              <a:spcBef>
                <a:spcPct val="20000"/>
              </a:spcBef>
              <a:buClr>
                <a:schemeClr val="tx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Arial" pitchFamily="34" charset="0"/>
              <a:buNone/>
              <a:defRPr sz="18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9pPr>
          </a:lstStyle>
          <a:p>
            <a:pPr algn="ctr"/>
            <a:r>
              <a:rPr lang="en-US" sz="3800" dirty="0" smtClean="0">
                <a:solidFill>
                  <a:schemeClr val="tx1"/>
                </a:solidFill>
              </a:rPr>
              <a:t>Your personal prayer trainer</a:t>
            </a:r>
            <a:endParaRPr lang="en-US" sz="3800" dirty="0" smtClean="0">
              <a:solidFill>
                <a:schemeClr val="tx1"/>
              </a:solidFill>
            </a:endParaRPr>
          </a:p>
        </p:txBody>
      </p:sp>
      <p:pic>
        <p:nvPicPr>
          <p:cNvPr id="8" name="Picture 1" descr="C:\Users\FRANTH~1\AppData\Local\Temp\enhtmlclip\Logo the wel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15200" y="304800"/>
            <a:ext cx="1509728" cy="1110996"/>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txBox="1">
            <a:spLocks/>
          </p:cNvSpPr>
          <p:nvPr/>
        </p:nvSpPr>
        <p:spPr>
          <a:xfrm>
            <a:off x="3581401" y="6019800"/>
            <a:ext cx="5410199" cy="609600"/>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0" kern="1200" cap="all" spc="120" baseline="0">
                <a:solidFill>
                  <a:schemeClr val="tx2"/>
                </a:solidFill>
                <a:latin typeface="+mj-lt"/>
                <a:ea typeface="+mn-ea"/>
                <a:cs typeface="+mn-cs"/>
              </a:defRPr>
            </a:lvl1pPr>
            <a:lvl2pPr marL="457200" indent="0" algn="ctr" defTabSz="914400" rtl="0" eaLnBrk="1" latinLnBrk="0" hangingPunct="1">
              <a:spcBef>
                <a:spcPct val="20000"/>
              </a:spcBef>
              <a:buClr>
                <a:schemeClr val="tx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Arial" pitchFamily="34" charset="0"/>
              <a:buNone/>
              <a:defRPr sz="18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Arial" pitchFamily="34" charset="0"/>
              <a:buNone/>
              <a:defRPr sz="1600" kern="1200">
                <a:solidFill>
                  <a:schemeClr val="tx1">
                    <a:tint val="75000"/>
                  </a:schemeClr>
                </a:solidFill>
                <a:latin typeface="+mn-lt"/>
                <a:ea typeface="+mn-ea"/>
                <a:cs typeface="+mn-cs"/>
              </a:defRPr>
            </a:lvl9pPr>
          </a:lstStyle>
          <a:p>
            <a:pPr algn="ctr"/>
            <a:r>
              <a:rPr lang="en-US" cap="none" dirty="0" smtClean="0">
                <a:solidFill>
                  <a:schemeClr val="tx1"/>
                </a:solidFill>
              </a:rPr>
              <a:t>Part </a:t>
            </a:r>
            <a:r>
              <a:rPr lang="en-US" cap="none" dirty="0" smtClean="0">
                <a:solidFill>
                  <a:schemeClr val="tx1"/>
                </a:solidFill>
              </a:rPr>
              <a:t>3</a:t>
            </a:r>
            <a:endParaRPr lang="en-US" cap="none" dirty="0">
              <a:solidFill>
                <a:schemeClr val="tx1"/>
              </a:solidFill>
            </a:endParaRPr>
          </a:p>
        </p:txBody>
      </p:sp>
    </p:spTree>
    <p:extLst>
      <p:ext uri="{BB962C8B-B14F-4D97-AF65-F5344CB8AC3E}">
        <p14:creationId xmlns:p14="http://schemas.microsoft.com/office/powerpoint/2010/main" val="1297184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7620000" cy="5105399"/>
          </a:xfrm>
        </p:spPr>
        <p:txBody>
          <a:bodyPr>
            <a:normAutofit/>
          </a:bodyPr>
          <a:lstStyle/>
          <a:p>
            <a:r>
              <a:rPr lang="en-US" sz="4000" b="0" i="1" dirty="0" smtClean="0"/>
              <a:t>“…</a:t>
            </a:r>
            <a:r>
              <a:rPr lang="en-US" sz="4000" b="0" i="1" dirty="0"/>
              <a:t>let the light of Your face shine upon us and the light of Your divine knowledge enlighten </a:t>
            </a:r>
            <a:r>
              <a:rPr lang="en-US" sz="4000" b="0" i="1" dirty="0" smtClean="0"/>
              <a:t>us” </a:t>
            </a:r>
            <a:r>
              <a:rPr lang="en-US" sz="4000" i="1" dirty="0" smtClean="0"/>
              <a:t>Absolution </a:t>
            </a:r>
            <a:r>
              <a:rPr lang="en-US" sz="4000" i="1" dirty="0"/>
              <a:t>of the First Hour</a:t>
            </a:r>
            <a:endParaRPr lang="en-US" sz="4000" i="1" dirty="0"/>
          </a:p>
        </p:txBody>
      </p:sp>
    </p:spTree>
    <p:extLst>
      <p:ext uri="{BB962C8B-B14F-4D97-AF65-F5344CB8AC3E}">
        <p14:creationId xmlns:p14="http://schemas.microsoft.com/office/powerpoint/2010/main" val="2606058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620000" cy="5486399"/>
          </a:xfrm>
        </p:spPr>
        <p:txBody>
          <a:bodyPr>
            <a:normAutofit/>
          </a:bodyPr>
          <a:lstStyle/>
          <a:p>
            <a:r>
              <a:rPr lang="en-US" sz="3600" b="0" i="1" dirty="0"/>
              <a:t>“Lord, abolish for us the power of the adversary and all his evil armies, as Your Only-Begotten Son has trampled on them by the power of His life giving cross. Accept us unto You, O our Lord, Jesus Christ, as You accepted the Thief at Your right, while You were hung on the cross.”  </a:t>
            </a:r>
            <a:r>
              <a:rPr lang="en-US" sz="3600" i="1" dirty="0"/>
              <a:t>Absolution of the Ninth </a:t>
            </a:r>
            <a:r>
              <a:rPr lang="en-US" sz="3600" i="1" dirty="0" smtClean="0"/>
              <a:t>Hour</a:t>
            </a:r>
            <a:endParaRPr lang="en-US" sz="3600" i="1" dirty="0"/>
          </a:p>
        </p:txBody>
      </p:sp>
    </p:spTree>
    <p:extLst>
      <p:ext uri="{BB962C8B-B14F-4D97-AF65-F5344CB8AC3E}">
        <p14:creationId xmlns:p14="http://schemas.microsoft.com/office/powerpoint/2010/main" val="1863061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620000" cy="5486399"/>
          </a:xfrm>
        </p:spPr>
        <p:txBody>
          <a:bodyPr>
            <a:normAutofit/>
          </a:bodyPr>
          <a:lstStyle/>
          <a:p>
            <a:r>
              <a:rPr lang="en-US" sz="4000" b="0" i="1" dirty="0"/>
              <a:t> “purify our </a:t>
            </a:r>
            <a:r>
              <a:rPr lang="en-US" sz="4000" b="0" i="1" u="sng" dirty="0"/>
              <a:t>souls</a:t>
            </a:r>
            <a:r>
              <a:rPr lang="en-US" sz="4000" b="0" i="1" dirty="0"/>
              <a:t>, cleanse </a:t>
            </a:r>
            <a:r>
              <a:rPr lang="en-US" sz="4000" b="0" i="1" u="sng" dirty="0"/>
              <a:t>bodies</a:t>
            </a:r>
            <a:r>
              <a:rPr lang="en-US" sz="4000" b="0" i="1" dirty="0"/>
              <a:t>, straighten our </a:t>
            </a:r>
            <a:r>
              <a:rPr lang="en-US" sz="4000" b="0" i="1" u="sng" dirty="0"/>
              <a:t>thoughts</a:t>
            </a:r>
            <a:r>
              <a:rPr lang="en-US" sz="4000" b="0" i="1" dirty="0"/>
              <a:t>, heal our </a:t>
            </a:r>
            <a:r>
              <a:rPr lang="en-US" sz="4000" b="0" i="1" u="sng" dirty="0"/>
              <a:t>sicknesses</a:t>
            </a:r>
            <a:r>
              <a:rPr lang="en-US" sz="4000" b="0" i="1" dirty="0"/>
              <a:t>, forgive us our </a:t>
            </a:r>
            <a:r>
              <a:rPr lang="en-US" sz="4000" b="0" i="1" u="sng" dirty="0"/>
              <a:t>sins</a:t>
            </a:r>
            <a:r>
              <a:rPr lang="en-US" sz="4000" b="0" i="1" dirty="0"/>
              <a:t>, deliver from every </a:t>
            </a:r>
            <a:r>
              <a:rPr lang="en-US" sz="4000" b="0" i="1" u="sng" dirty="0"/>
              <a:t>sadness </a:t>
            </a:r>
            <a:r>
              <a:rPr lang="en-US" sz="4000" b="0" i="1" dirty="0"/>
              <a:t>and </a:t>
            </a:r>
            <a:r>
              <a:rPr lang="en-US" sz="4000" b="0" i="1" u="sng" dirty="0"/>
              <a:t>heartache</a:t>
            </a:r>
            <a:r>
              <a:rPr lang="en-US" sz="4000" b="0" i="1" dirty="0"/>
              <a:t>”  </a:t>
            </a:r>
            <a:r>
              <a:rPr lang="en-US" sz="4000" i="1" dirty="0"/>
              <a:t>Conclusion of Every Hour</a:t>
            </a:r>
          </a:p>
        </p:txBody>
      </p:sp>
    </p:spTree>
    <p:extLst>
      <p:ext uri="{BB962C8B-B14F-4D97-AF65-F5344CB8AC3E}">
        <p14:creationId xmlns:p14="http://schemas.microsoft.com/office/powerpoint/2010/main" val="256318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077200" cy="5486399"/>
          </a:xfrm>
        </p:spPr>
        <p:txBody>
          <a:bodyPr>
            <a:noAutofit/>
          </a:bodyPr>
          <a:lstStyle/>
          <a:p>
            <a:r>
              <a:rPr lang="en-US" sz="4000" b="0" i="1" dirty="0"/>
              <a:t>“O Christ our Good Lord, Who is long-suffering, plenteous in mercy and most compassionate,  Who loves the righteous and has mercy on sinners, of whom I am the first; Who does not wish the death of a sinner, but rather to return and live” </a:t>
            </a:r>
            <a:r>
              <a:rPr lang="en-US" sz="4000" i="1" dirty="0" smtClean="0"/>
              <a:t>Conclusion of Every Hour</a:t>
            </a:r>
            <a:endParaRPr lang="en-US" sz="4000" i="1" dirty="0"/>
          </a:p>
        </p:txBody>
      </p:sp>
    </p:spTree>
    <p:extLst>
      <p:ext uri="{BB962C8B-B14F-4D97-AF65-F5344CB8AC3E}">
        <p14:creationId xmlns:p14="http://schemas.microsoft.com/office/powerpoint/2010/main" val="29584211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cap="none" dirty="0" smtClean="0"/>
              <a:t>3. Moves focus from my </a:t>
            </a:r>
            <a:r>
              <a:rPr lang="en-US" i="1" u="sng" cap="none" dirty="0" smtClean="0"/>
              <a:t>SELF </a:t>
            </a:r>
            <a:r>
              <a:rPr lang="en-US" cap="none" dirty="0" smtClean="0"/>
              <a:t>to my </a:t>
            </a:r>
            <a:r>
              <a:rPr lang="en-US" i="1" u="sng" cap="none" dirty="0" smtClean="0"/>
              <a:t>GOD</a:t>
            </a:r>
            <a:endParaRPr lang="en-US" i="1" u="sng" cap="none" dirty="0"/>
          </a:p>
        </p:txBody>
      </p:sp>
      <p:sp>
        <p:nvSpPr>
          <p:cNvPr id="3" name="Content Placeholder 2"/>
          <p:cNvSpPr>
            <a:spLocks noGrp="1"/>
          </p:cNvSpPr>
          <p:nvPr>
            <p:ph idx="1"/>
          </p:nvPr>
        </p:nvSpPr>
        <p:spPr>
          <a:xfrm>
            <a:off x="457200" y="1905000"/>
            <a:ext cx="7620000" cy="4221163"/>
          </a:xfrm>
        </p:spPr>
        <p:txBody>
          <a:bodyPr>
            <a:normAutofit/>
          </a:bodyPr>
          <a:lstStyle/>
          <a:p>
            <a:endParaRPr lang="en-US" sz="2800" b="0" i="1" dirty="0"/>
          </a:p>
        </p:txBody>
      </p:sp>
      <p:pic>
        <p:nvPicPr>
          <p:cNvPr id="5122" name="Picture 2" descr="http://www.turnbacktogod.com/wp-content/uploads/2010/05/God-Creator-and-Sustain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981200"/>
            <a:ext cx="62992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156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20000" cy="1371600"/>
          </a:xfrm>
        </p:spPr>
        <p:txBody>
          <a:bodyPr>
            <a:normAutofit/>
          </a:bodyPr>
          <a:lstStyle/>
          <a:p>
            <a:pPr algn="r"/>
            <a:r>
              <a:rPr lang="en-US" sz="4000" dirty="0" smtClean="0"/>
              <a:t>Psalm 3:1-3</a:t>
            </a:r>
            <a:endParaRPr lang="en-US" sz="4000" dirty="0"/>
          </a:p>
        </p:txBody>
      </p:sp>
      <p:sp>
        <p:nvSpPr>
          <p:cNvPr id="3" name="Content Placeholder 2"/>
          <p:cNvSpPr>
            <a:spLocks noGrp="1"/>
          </p:cNvSpPr>
          <p:nvPr>
            <p:ph idx="1"/>
          </p:nvPr>
        </p:nvSpPr>
        <p:spPr>
          <a:xfrm>
            <a:off x="457200" y="1828800"/>
            <a:ext cx="7620000" cy="4572000"/>
          </a:xfrm>
        </p:spPr>
        <p:txBody>
          <a:bodyPr>
            <a:normAutofit/>
          </a:bodyPr>
          <a:lstStyle/>
          <a:p>
            <a:r>
              <a:rPr lang="en-US" sz="3600" b="0" i="1" dirty="0"/>
              <a:t>“Lord, how they have increased who trouble me!  Many are they who rise up against me.  Many are they who say of me, ‘There is no help for him in God.”  But You, O Lord, are a shield for me, my glory and the One who lifts up my head</a:t>
            </a:r>
            <a:r>
              <a:rPr lang="en-US" sz="3600" b="0" i="1" dirty="0" smtClean="0"/>
              <a:t>.”</a:t>
            </a:r>
            <a:endParaRPr lang="en-US" sz="3600" b="0" i="1" dirty="0"/>
          </a:p>
        </p:txBody>
      </p:sp>
    </p:spTree>
    <p:extLst>
      <p:ext uri="{BB962C8B-B14F-4D97-AF65-F5344CB8AC3E}">
        <p14:creationId xmlns:p14="http://schemas.microsoft.com/office/powerpoint/2010/main" val="3891032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i="1" cap="none" dirty="0" smtClean="0"/>
              <a:t>How should I pray the </a:t>
            </a:r>
            <a:r>
              <a:rPr lang="en-US" i="1" cap="none" dirty="0" err="1" smtClean="0"/>
              <a:t>agpeya</a:t>
            </a:r>
            <a:r>
              <a:rPr lang="en-US" i="1" cap="none" dirty="0" smtClean="0"/>
              <a:t>?</a:t>
            </a:r>
            <a:endParaRPr lang="en-US" i="1" cap="none" dirty="0"/>
          </a:p>
        </p:txBody>
      </p:sp>
      <p:sp>
        <p:nvSpPr>
          <p:cNvPr id="3" name="Content Placeholder 2"/>
          <p:cNvSpPr>
            <a:spLocks noGrp="1"/>
          </p:cNvSpPr>
          <p:nvPr>
            <p:ph idx="1"/>
          </p:nvPr>
        </p:nvSpPr>
        <p:spPr>
          <a:xfrm>
            <a:off x="4419600" y="2688050"/>
            <a:ext cx="4343400" cy="3535363"/>
          </a:xfrm>
        </p:spPr>
        <p:txBody>
          <a:bodyPr>
            <a:normAutofit/>
          </a:bodyPr>
          <a:lstStyle/>
          <a:p>
            <a:pPr algn="ctr"/>
            <a:endParaRPr lang="en-US" sz="4000" i="1" u="sng" dirty="0"/>
          </a:p>
        </p:txBody>
      </p:sp>
    </p:spTree>
    <p:extLst>
      <p:ext uri="{BB962C8B-B14F-4D97-AF65-F5344CB8AC3E}">
        <p14:creationId xmlns:p14="http://schemas.microsoft.com/office/powerpoint/2010/main" val="26912240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i="1" cap="none" dirty="0" smtClean="0"/>
              <a:t>How should I pray the </a:t>
            </a:r>
            <a:r>
              <a:rPr lang="en-US" i="1" cap="none" dirty="0" err="1" smtClean="0"/>
              <a:t>agpeya</a:t>
            </a:r>
            <a:r>
              <a:rPr lang="en-US" i="1" cap="none" dirty="0" smtClean="0"/>
              <a:t>?</a:t>
            </a:r>
            <a:endParaRPr lang="en-US" i="1" cap="none" dirty="0"/>
          </a:p>
        </p:txBody>
      </p:sp>
      <p:sp>
        <p:nvSpPr>
          <p:cNvPr id="3" name="Content Placeholder 2"/>
          <p:cNvSpPr>
            <a:spLocks noGrp="1"/>
          </p:cNvSpPr>
          <p:nvPr>
            <p:ph idx="1"/>
          </p:nvPr>
        </p:nvSpPr>
        <p:spPr>
          <a:xfrm>
            <a:off x="4419600" y="2688050"/>
            <a:ext cx="4343400" cy="3535363"/>
          </a:xfrm>
        </p:spPr>
        <p:txBody>
          <a:bodyPr>
            <a:normAutofit/>
          </a:bodyPr>
          <a:lstStyle/>
          <a:p>
            <a:pPr algn="ctr"/>
            <a:r>
              <a:rPr lang="en-US" sz="4000" dirty="0" smtClean="0"/>
              <a:t>Remember to balance </a:t>
            </a:r>
            <a:r>
              <a:rPr lang="en-US" sz="4000" i="1" u="sng" dirty="0" smtClean="0"/>
              <a:t>form</a:t>
            </a:r>
            <a:r>
              <a:rPr lang="en-US" sz="4000" i="1" dirty="0" smtClean="0"/>
              <a:t> </a:t>
            </a:r>
            <a:r>
              <a:rPr lang="en-US" sz="4000" dirty="0" smtClean="0"/>
              <a:t>&amp; </a:t>
            </a:r>
            <a:r>
              <a:rPr lang="en-US" sz="4000" i="1" u="sng" dirty="0" smtClean="0"/>
              <a:t>spirit</a:t>
            </a:r>
            <a:endParaRPr lang="en-US" sz="4000" i="1" u="sng" dirty="0"/>
          </a:p>
        </p:txBody>
      </p:sp>
      <p:pic>
        <p:nvPicPr>
          <p:cNvPr id="6146" name="Picture 2" descr="http://www.mindreadersdictionary.com/blog/wp-content/articleimages/seesa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0"/>
            <a:ext cx="3962400" cy="4034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8941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i="1" cap="none" dirty="0"/>
              <a:t>How should I pray the </a:t>
            </a:r>
            <a:r>
              <a:rPr lang="en-US" i="1" cap="none" dirty="0" err="1"/>
              <a:t>agpeya</a:t>
            </a:r>
            <a:r>
              <a:rPr lang="en-US" i="1" cap="none" dirty="0"/>
              <a:t>?</a:t>
            </a:r>
            <a:endParaRPr lang="en-US" cap="none" dirty="0"/>
          </a:p>
        </p:txBody>
      </p:sp>
      <p:sp>
        <p:nvSpPr>
          <p:cNvPr id="3" name="Content Placeholder 2"/>
          <p:cNvSpPr>
            <a:spLocks noGrp="1"/>
          </p:cNvSpPr>
          <p:nvPr>
            <p:ph idx="1"/>
          </p:nvPr>
        </p:nvSpPr>
        <p:spPr>
          <a:xfrm>
            <a:off x="457200" y="1905000"/>
            <a:ext cx="7620000" cy="4221163"/>
          </a:xfrm>
        </p:spPr>
        <p:txBody>
          <a:bodyPr>
            <a:normAutofit/>
          </a:bodyPr>
          <a:lstStyle/>
          <a:p>
            <a:pPr marL="514350" indent="-514350">
              <a:buAutoNum type="alphaLcParenR"/>
            </a:pPr>
            <a:r>
              <a:rPr lang="en-US" sz="3200" dirty="0" smtClean="0"/>
              <a:t>Pray with a spirit of fear &amp; humility</a:t>
            </a:r>
          </a:p>
        </p:txBody>
      </p:sp>
    </p:spTree>
    <p:extLst>
      <p:ext uri="{BB962C8B-B14F-4D97-AF65-F5344CB8AC3E}">
        <p14:creationId xmlns:p14="http://schemas.microsoft.com/office/powerpoint/2010/main" val="14914720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i="1" cap="none" dirty="0"/>
              <a:t>How should I pray the </a:t>
            </a:r>
            <a:r>
              <a:rPr lang="en-US" i="1" cap="none" dirty="0" err="1"/>
              <a:t>agpeya</a:t>
            </a:r>
            <a:r>
              <a:rPr lang="en-US" i="1" cap="none" dirty="0"/>
              <a:t>?</a:t>
            </a:r>
            <a:endParaRPr lang="en-US" cap="none" dirty="0"/>
          </a:p>
        </p:txBody>
      </p:sp>
      <p:sp>
        <p:nvSpPr>
          <p:cNvPr id="3" name="Content Placeholder 2"/>
          <p:cNvSpPr>
            <a:spLocks noGrp="1"/>
          </p:cNvSpPr>
          <p:nvPr>
            <p:ph idx="1"/>
          </p:nvPr>
        </p:nvSpPr>
        <p:spPr>
          <a:xfrm>
            <a:off x="457200" y="1905000"/>
            <a:ext cx="7620000" cy="4221163"/>
          </a:xfrm>
        </p:spPr>
        <p:txBody>
          <a:bodyPr>
            <a:normAutofit/>
          </a:bodyPr>
          <a:lstStyle/>
          <a:p>
            <a:pPr marL="514350" indent="-514350">
              <a:buAutoNum type="alphaLcParenR"/>
            </a:pPr>
            <a:r>
              <a:rPr lang="en-US" sz="3200" b="0" dirty="0" smtClean="0"/>
              <a:t>Pray with a spirit of fear &amp; humility</a:t>
            </a:r>
          </a:p>
          <a:p>
            <a:pPr marL="514350" indent="-514350">
              <a:buAutoNum type="alphaLcParenR"/>
            </a:pPr>
            <a:endParaRPr lang="en-US" sz="3200" dirty="0" smtClean="0"/>
          </a:p>
          <a:p>
            <a:pPr marL="514350" indent="-514350">
              <a:buAutoNum type="alphaLcParenR"/>
            </a:pPr>
            <a:r>
              <a:rPr lang="en-US" sz="3200" dirty="0" smtClean="0"/>
              <a:t>Pray even when I don’t want to</a:t>
            </a:r>
          </a:p>
          <a:p>
            <a:pPr marL="514350" indent="-514350">
              <a:buAutoNum type="alphaLcParenR"/>
            </a:pPr>
            <a:endParaRPr lang="en-US" sz="3200" dirty="0" smtClean="0"/>
          </a:p>
          <a:p>
            <a:pPr marL="514350" indent="-514350">
              <a:buAutoNum type="alphaLcParenR"/>
            </a:pPr>
            <a:endParaRPr lang="en-US" sz="3200" dirty="0"/>
          </a:p>
        </p:txBody>
      </p:sp>
    </p:spTree>
    <p:extLst>
      <p:ext uri="{BB962C8B-B14F-4D97-AF65-F5344CB8AC3E}">
        <p14:creationId xmlns:p14="http://schemas.microsoft.com/office/powerpoint/2010/main" val="3374027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20000" cy="1371600"/>
          </a:xfrm>
        </p:spPr>
        <p:txBody>
          <a:bodyPr>
            <a:normAutofit/>
          </a:bodyPr>
          <a:lstStyle/>
          <a:p>
            <a:pPr algn="r"/>
            <a:r>
              <a:rPr lang="en-US" sz="4000" dirty="0" smtClean="0"/>
              <a:t>Matthew 26:40-41</a:t>
            </a:r>
            <a:endParaRPr lang="en-US" sz="4000" dirty="0"/>
          </a:p>
        </p:txBody>
      </p:sp>
      <p:sp>
        <p:nvSpPr>
          <p:cNvPr id="3" name="Content Placeholder 2"/>
          <p:cNvSpPr>
            <a:spLocks noGrp="1"/>
          </p:cNvSpPr>
          <p:nvPr>
            <p:ph idx="1"/>
          </p:nvPr>
        </p:nvSpPr>
        <p:spPr>
          <a:xfrm>
            <a:off x="457200" y="1752600"/>
            <a:ext cx="7620000" cy="4343399"/>
          </a:xfrm>
        </p:spPr>
        <p:txBody>
          <a:bodyPr>
            <a:noAutofit/>
          </a:bodyPr>
          <a:lstStyle/>
          <a:p>
            <a:r>
              <a:rPr lang="en-US" sz="3600" b="0" i="1" dirty="0"/>
              <a:t>“What! Could you not watch with Me one hour?  Watch and pray, lest you enter into temptation. The spirit indeed is willing, but the flesh is weak.”  Matthew 26:40-41</a:t>
            </a:r>
            <a:endParaRPr lang="en-US" sz="3600" b="0" i="1" dirty="0"/>
          </a:p>
        </p:txBody>
      </p:sp>
    </p:spTree>
    <p:extLst>
      <p:ext uri="{BB962C8B-B14F-4D97-AF65-F5344CB8AC3E}">
        <p14:creationId xmlns:p14="http://schemas.microsoft.com/office/powerpoint/2010/main" val="15823384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i="1" cap="none" dirty="0"/>
              <a:t>How should I pray the </a:t>
            </a:r>
            <a:r>
              <a:rPr lang="en-US" i="1" cap="none" dirty="0" err="1"/>
              <a:t>agpeya</a:t>
            </a:r>
            <a:r>
              <a:rPr lang="en-US" i="1" cap="none" dirty="0"/>
              <a:t>?</a:t>
            </a:r>
            <a:endParaRPr lang="en-US" cap="none" dirty="0"/>
          </a:p>
        </p:txBody>
      </p:sp>
      <p:sp>
        <p:nvSpPr>
          <p:cNvPr id="3" name="Content Placeholder 2"/>
          <p:cNvSpPr>
            <a:spLocks noGrp="1"/>
          </p:cNvSpPr>
          <p:nvPr>
            <p:ph idx="1"/>
          </p:nvPr>
        </p:nvSpPr>
        <p:spPr>
          <a:xfrm>
            <a:off x="457200" y="1905000"/>
            <a:ext cx="7620000" cy="4221163"/>
          </a:xfrm>
        </p:spPr>
        <p:txBody>
          <a:bodyPr>
            <a:normAutofit/>
          </a:bodyPr>
          <a:lstStyle/>
          <a:p>
            <a:pPr marL="514350" indent="-514350">
              <a:buAutoNum type="alphaLcParenR"/>
            </a:pPr>
            <a:r>
              <a:rPr lang="en-US" sz="3200" b="0" dirty="0" smtClean="0"/>
              <a:t>Pray with a spirit of fear &amp; humility</a:t>
            </a:r>
          </a:p>
          <a:p>
            <a:pPr marL="514350" indent="-514350">
              <a:buAutoNum type="alphaLcParenR"/>
            </a:pPr>
            <a:endParaRPr lang="en-US" sz="3200" b="0" dirty="0" smtClean="0"/>
          </a:p>
          <a:p>
            <a:pPr marL="514350" indent="-514350">
              <a:buAutoNum type="alphaLcParenR"/>
            </a:pPr>
            <a:r>
              <a:rPr lang="en-US" sz="3200" b="0" dirty="0" smtClean="0"/>
              <a:t>Pray even when I don’t want to</a:t>
            </a:r>
          </a:p>
          <a:p>
            <a:pPr marL="514350" indent="-514350">
              <a:buAutoNum type="alphaLcParenR"/>
            </a:pPr>
            <a:endParaRPr lang="en-US" sz="3200" dirty="0" smtClean="0"/>
          </a:p>
          <a:p>
            <a:pPr marL="514350" indent="-514350">
              <a:buAutoNum type="alphaLcParenR"/>
            </a:pPr>
            <a:r>
              <a:rPr lang="en-US" sz="3200" dirty="0" smtClean="0"/>
              <a:t>Pray using all of my senses</a:t>
            </a:r>
          </a:p>
          <a:p>
            <a:pPr marL="514350" indent="-514350">
              <a:buAutoNum type="alphaLcParenR"/>
            </a:pPr>
            <a:endParaRPr lang="en-US" sz="3200" dirty="0"/>
          </a:p>
        </p:txBody>
      </p:sp>
    </p:spTree>
    <p:extLst>
      <p:ext uri="{BB962C8B-B14F-4D97-AF65-F5344CB8AC3E}">
        <p14:creationId xmlns:p14="http://schemas.microsoft.com/office/powerpoint/2010/main" val="33740270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aliveingrace.files.wordpress.com/2011/05/mountaint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884903"/>
            <a:ext cx="4010233" cy="551835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a:spLocks noGrp="1"/>
          </p:cNvSpPr>
          <p:nvPr>
            <p:ph idx="1"/>
          </p:nvPr>
        </p:nvSpPr>
        <p:spPr>
          <a:xfrm>
            <a:off x="4495800" y="1143000"/>
            <a:ext cx="4191000" cy="5289755"/>
          </a:xfrm>
        </p:spPr>
        <p:txBody>
          <a:bodyPr>
            <a:noAutofit/>
          </a:bodyPr>
          <a:lstStyle/>
          <a:p>
            <a:pPr algn="ctr"/>
            <a:endParaRPr lang="en-US" sz="3600" dirty="0"/>
          </a:p>
        </p:txBody>
      </p:sp>
    </p:spTree>
    <p:extLst>
      <p:ext uri="{BB962C8B-B14F-4D97-AF65-F5344CB8AC3E}">
        <p14:creationId xmlns:p14="http://schemas.microsoft.com/office/powerpoint/2010/main" val="2911699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aliveingrace.files.wordpress.com/2011/05/mountaint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884903"/>
            <a:ext cx="4010233" cy="551835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a:spLocks noGrp="1"/>
          </p:cNvSpPr>
          <p:nvPr>
            <p:ph idx="1"/>
          </p:nvPr>
        </p:nvSpPr>
        <p:spPr>
          <a:xfrm>
            <a:off x="4495800" y="1143000"/>
            <a:ext cx="4191000" cy="5289755"/>
          </a:xfrm>
        </p:spPr>
        <p:txBody>
          <a:bodyPr>
            <a:noAutofit/>
          </a:bodyPr>
          <a:lstStyle/>
          <a:p>
            <a:pPr algn="ctr"/>
            <a:r>
              <a:rPr lang="en-US" sz="3600" i="1" dirty="0"/>
              <a:t>“Call to Me, and I will answer you, and show you great and mighty things, which you do not know</a:t>
            </a:r>
            <a:r>
              <a:rPr lang="en-US" sz="3600" i="1" dirty="0" smtClean="0"/>
              <a:t>.”</a:t>
            </a:r>
          </a:p>
          <a:p>
            <a:pPr algn="ctr"/>
            <a:r>
              <a:rPr lang="en-US" sz="3600" dirty="0" smtClean="0"/>
              <a:t>Jeremiah 33:3</a:t>
            </a:r>
            <a:endParaRPr lang="en-US" sz="3600" dirty="0"/>
          </a:p>
        </p:txBody>
      </p:sp>
    </p:spTree>
    <p:extLst>
      <p:ext uri="{BB962C8B-B14F-4D97-AF65-F5344CB8AC3E}">
        <p14:creationId xmlns:p14="http://schemas.microsoft.com/office/powerpoint/2010/main" val="1185559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endParaRPr lang="en-US" cap="none" dirty="0"/>
          </a:p>
        </p:txBody>
      </p:sp>
      <p:sp>
        <p:nvSpPr>
          <p:cNvPr id="3" name="Content Placeholder 2"/>
          <p:cNvSpPr>
            <a:spLocks noGrp="1"/>
          </p:cNvSpPr>
          <p:nvPr>
            <p:ph idx="1"/>
          </p:nvPr>
        </p:nvSpPr>
        <p:spPr/>
        <p:txBody>
          <a:bodyPr/>
          <a:lstStyle/>
          <a:p>
            <a:endParaRPr lang="en-US"/>
          </a:p>
        </p:txBody>
      </p:sp>
      <p:pic>
        <p:nvPicPr>
          <p:cNvPr id="1029" name="Picture 5" descr="C:\Users\franthony\Desktop\funny-pictures-i-beat-anorexia-0y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948" y="342490"/>
            <a:ext cx="8640826" cy="5982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633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718"/>
            <a:ext cx="8534400" cy="1676082"/>
          </a:xfrm>
        </p:spPr>
        <p:txBody>
          <a:bodyPr>
            <a:normAutofit/>
          </a:bodyPr>
          <a:lstStyle/>
          <a:p>
            <a:pPr algn="ctr"/>
            <a:r>
              <a:rPr lang="en-US" cap="none" dirty="0" smtClean="0"/>
              <a:t>The </a:t>
            </a:r>
            <a:r>
              <a:rPr lang="en-US" u="sng" cap="none" dirty="0" smtClean="0"/>
              <a:t>AGPEYA (Book of Hours)</a:t>
            </a:r>
            <a:r>
              <a:rPr lang="en-US" cap="none" dirty="0" smtClean="0"/>
              <a:t> is your personal prayer trainer.</a:t>
            </a:r>
            <a:endParaRPr lang="en-US" cap="none" dirty="0"/>
          </a:p>
        </p:txBody>
      </p:sp>
      <p:sp>
        <p:nvSpPr>
          <p:cNvPr id="4" name="Content Placeholder 3"/>
          <p:cNvSpPr>
            <a:spLocks noGrp="1"/>
          </p:cNvSpPr>
          <p:nvPr>
            <p:ph idx="1"/>
          </p:nvPr>
        </p:nvSpPr>
        <p:spPr/>
        <p:txBody>
          <a:bodyPr/>
          <a:lstStyle/>
          <a:p>
            <a:endParaRPr lang="en-US" dirty="0"/>
          </a:p>
        </p:txBody>
      </p:sp>
      <p:pic>
        <p:nvPicPr>
          <p:cNvPr id="2052" name="Picture 4" descr="http://antonius.org/wp-content/uploads/2010/09/Agpey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121417"/>
            <a:ext cx="3505200" cy="4699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6712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96200" cy="1371600"/>
          </a:xfrm>
        </p:spPr>
        <p:txBody>
          <a:bodyPr/>
          <a:lstStyle/>
          <a:p>
            <a:r>
              <a:rPr lang="en-US" cap="none" dirty="0" smtClean="0"/>
              <a:t>1. Gives the </a:t>
            </a:r>
            <a:r>
              <a:rPr lang="en-US" i="1" u="sng" cap="none" dirty="0" smtClean="0"/>
              <a:t>DISCIPLINE</a:t>
            </a:r>
            <a:r>
              <a:rPr lang="en-US" cap="none" dirty="0" smtClean="0"/>
              <a:t> I need</a:t>
            </a:r>
            <a:endParaRPr lang="en-US" cap="none" dirty="0"/>
          </a:p>
        </p:txBody>
      </p:sp>
      <p:sp>
        <p:nvSpPr>
          <p:cNvPr id="3" name="Content Placeholder 2"/>
          <p:cNvSpPr>
            <a:spLocks noGrp="1"/>
          </p:cNvSpPr>
          <p:nvPr>
            <p:ph idx="1"/>
          </p:nvPr>
        </p:nvSpPr>
        <p:spPr>
          <a:xfrm>
            <a:off x="457200" y="1905000"/>
            <a:ext cx="7620000" cy="4221163"/>
          </a:xfrm>
        </p:spPr>
        <p:txBody>
          <a:bodyPr>
            <a:normAutofit/>
          </a:bodyPr>
          <a:lstStyle/>
          <a:p>
            <a:endParaRPr lang="en-US" sz="2800" b="0" i="1" dirty="0"/>
          </a:p>
        </p:txBody>
      </p:sp>
      <p:pic>
        <p:nvPicPr>
          <p:cNvPr id="3076" name="Picture 4" descr="http://www.inspirewomensfitness.com/wp-content/uploads/2012/03/personal-trainer-in-Eastern-Suburb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209800"/>
            <a:ext cx="5638800" cy="412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628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20000" cy="1371600"/>
          </a:xfrm>
        </p:spPr>
        <p:txBody>
          <a:bodyPr>
            <a:normAutofit/>
          </a:bodyPr>
          <a:lstStyle/>
          <a:p>
            <a:pPr algn="r"/>
            <a:r>
              <a:rPr lang="en-US" sz="4000" dirty="0" smtClean="0"/>
              <a:t>Acts 3:1</a:t>
            </a:r>
            <a:endParaRPr lang="en-US" sz="4000" dirty="0"/>
          </a:p>
        </p:txBody>
      </p:sp>
      <p:sp>
        <p:nvSpPr>
          <p:cNvPr id="3" name="Content Placeholder 2"/>
          <p:cNvSpPr>
            <a:spLocks noGrp="1"/>
          </p:cNvSpPr>
          <p:nvPr>
            <p:ph idx="1"/>
          </p:nvPr>
        </p:nvSpPr>
        <p:spPr>
          <a:xfrm>
            <a:off x="457200" y="2133600"/>
            <a:ext cx="7620000" cy="3962399"/>
          </a:xfrm>
        </p:spPr>
        <p:txBody>
          <a:bodyPr>
            <a:normAutofit/>
          </a:bodyPr>
          <a:lstStyle/>
          <a:p>
            <a:r>
              <a:rPr lang="en-US" sz="3600" b="0" i="1" dirty="0"/>
              <a:t>“Now Peter and John went up together to the temple at the hour of prayer, the ninth hour</a:t>
            </a:r>
            <a:r>
              <a:rPr lang="en-US" sz="3600" b="0" i="1" dirty="0" smtClean="0"/>
              <a:t>.”</a:t>
            </a:r>
            <a:endParaRPr lang="en-US" sz="3600" b="0" i="1" dirty="0"/>
          </a:p>
        </p:txBody>
      </p:sp>
    </p:spTree>
    <p:extLst>
      <p:ext uri="{BB962C8B-B14F-4D97-AF65-F5344CB8AC3E}">
        <p14:creationId xmlns:p14="http://schemas.microsoft.com/office/powerpoint/2010/main" val="1537378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229600" cy="1371600"/>
          </a:xfrm>
        </p:spPr>
        <p:txBody>
          <a:bodyPr/>
          <a:lstStyle/>
          <a:p>
            <a:r>
              <a:rPr lang="en-US" cap="none" dirty="0" smtClean="0"/>
              <a:t>2. Provides me with best </a:t>
            </a:r>
            <a:r>
              <a:rPr lang="en-US" i="1" u="sng" cap="none" dirty="0" smtClean="0"/>
              <a:t>WORDS</a:t>
            </a:r>
            <a:endParaRPr lang="en-US" i="1" u="sng" cap="none" dirty="0"/>
          </a:p>
        </p:txBody>
      </p:sp>
      <p:sp>
        <p:nvSpPr>
          <p:cNvPr id="3" name="Content Placeholder 2"/>
          <p:cNvSpPr>
            <a:spLocks noGrp="1"/>
          </p:cNvSpPr>
          <p:nvPr>
            <p:ph idx="1"/>
          </p:nvPr>
        </p:nvSpPr>
        <p:spPr>
          <a:xfrm>
            <a:off x="457200" y="1905000"/>
            <a:ext cx="7620000" cy="4221163"/>
          </a:xfrm>
        </p:spPr>
        <p:txBody>
          <a:bodyPr>
            <a:normAutofit/>
          </a:bodyPr>
          <a:lstStyle/>
          <a:p>
            <a:endParaRPr lang="en-US" sz="2800" b="0" i="1" dirty="0"/>
          </a:p>
        </p:txBody>
      </p:sp>
      <p:pic>
        <p:nvPicPr>
          <p:cNvPr id="4102" name="Picture 6" descr="http://dearmarintan.files.wordpress.com/2011/05/praying-over-bi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914526"/>
            <a:ext cx="6172200" cy="4629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9330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20000" cy="1371600"/>
          </a:xfrm>
        </p:spPr>
        <p:txBody>
          <a:bodyPr>
            <a:normAutofit/>
          </a:bodyPr>
          <a:lstStyle/>
          <a:p>
            <a:pPr algn="r"/>
            <a:r>
              <a:rPr lang="en-US" sz="4000" dirty="0" smtClean="0"/>
              <a:t>Romans 8:26</a:t>
            </a:r>
            <a:endParaRPr lang="en-US" sz="4000" dirty="0"/>
          </a:p>
        </p:txBody>
      </p:sp>
      <p:sp>
        <p:nvSpPr>
          <p:cNvPr id="3" name="Content Placeholder 2"/>
          <p:cNvSpPr>
            <a:spLocks noGrp="1"/>
          </p:cNvSpPr>
          <p:nvPr>
            <p:ph idx="1"/>
          </p:nvPr>
        </p:nvSpPr>
        <p:spPr>
          <a:xfrm>
            <a:off x="457200" y="2286000"/>
            <a:ext cx="7620000" cy="3809999"/>
          </a:xfrm>
        </p:spPr>
        <p:txBody>
          <a:bodyPr>
            <a:normAutofit/>
          </a:bodyPr>
          <a:lstStyle/>
          <a:p>
            <a:r>
              <a:rPr lang="en-US" sz="3600" b="0" i="1" dirty="0"/>
              <a:t>“Likewise the Spirit also helps in our weaknesses. For we do not know what we should pray for as we ought</a:t>
            </a:r>
            <a:r>
              <a:rPr lang="en-US" sz="3600" b="0" i="1" dirty="0" smtClean="0"/>
              <a:t>,”</a:t>
            </a:r>
            <a:endParaRPr lang="en-US" sz="3600" b="0" i="1" dirty="0"/>
          </a:p>
        </p:txBody>
      </p:sp>
    </p:spTree>
    <p:extLst>
      <p:ext uri="{BB962C8B-B14F-4D97-AF65-F5344CB8AC3E}">
        <p14:creationId xmlns:p14="http://schemas.microsoft.com/office/powerpoint/2010/main" val="3891032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20000" cy="1371600"/>
          </a:xfrm>
        </p:spPr>
        <p:txBody>
          <a:bodyPr>
            <a:normAutofit/>
          </a:bodyPr>
          <a:lstStyle/>
          <a:p>
            <a:pPr algn="r"/>
            <a:r>
              <a:rPr lang="en-US" sz="4000" dirty="0" smtClean="0"/>
              <a:t>Luke 11:1</a:t>
            </a:r>
            <a:endParaRPr lang="en-US" sz="4000" dirty="0"/>
          </a:p>
        </p:txBody>
      </p:sp>
      <p:sp>
        <p:nvSpPr>
          <p:cNvPr id="3" name="Content Placeholder 2"/>
          <p:cNvSpPr>
            <a:spLocks noGrp="1"/>
          </p:cNvSpPr>
          <p:nvPr>
            <p:ph idx="1"/>
          </p:nvPr>
        </p:nvSpPr>
        <p:spPr>
          <a:xfrm>
            <a:off x="457200" y="2209800"/>
            <a:ext cx="7620000" cy="3886199"/>
          </a:xfrm>
        </p:spPr>
        <p:txBody>
          <a:bodyPr>
            <a:normAutofit/>
          </a:bodyPr>
          <a:lstStyle/>
          <a:p>
            <a:r>
              <a:rPr lang="en-US" sz="3600" b="0" i="1" dirty="0"/>
              <a:t>"Lord, teach us to pray, as John also taught his disciples</a:t>
            </a:r>
            <a:r>
              <a:rPr lang="en-US" sz="3600" b="0" i="1" dirty="0" smtClean="0"/>
              <a:t>."</a:t>
            </a:r>
            <a:endParaRPr lang="en-US" sz="3600" b="0" i="1" dirty="0"/>
          </a:p>
        </p:txBody>
      </p:sp>
    </p:spTree>
    <p:extLst>
      <p:ext uri="{BB962C8B-B14F-4D97-AF65-F5344CB8AC3E}">
        <p14:creationId xmlns:p14="http://schemas.microsoft.com/office/powerpoint/2010/main" val="38910327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338</TotalTime>
  <Words>504</Words>
  <Application>Microsoft Office PowerPoint</Application>
  <PresentationFormat>On-screen Show (4:3)</PresentationFormat>
  <Paragraphs>37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Essential</vt:lpstr>
      <vt:lpstr>PowerPoint Presentation</vt:lpstr>
      <vt:lpstr>Matthew 26:40-41</vt:lpstr>
      <vt:lpstr>PowerPoint Presentation</vt:lpstr>
      <vt:lpstr>The AGPEYA (Book of Hours) is your personal prayer trainer.</vt:lpstr>
      <vt:lpstr>1. Gives the DISCIPLINE I need</vt:lpstr>
      <vt:lpstr>Acts 3:1</vt:lpstr>
      <vt:lpstr>2. Provides me with best WORDS</vt:lpstr>
      <vt:lpstr>Romans 8:26</vt:lpstr>
      <vt:lpstr>Luke 11:1</vt:lpstr>
      <vt:lpstr>PowerPoint Presentation</vt:lpstr>
      <vt:lpstr>PowerPoint Presentation</vt:lpstr>
      <vt:lpstr>PowerPoint Presentation</vt:lpstr>
      <vt:lpstr>PowerPoint Presentation</vt:lpstr>
      <vt:lpstr>3. Moves focus from my SELF to my GOD</vt:lpstr>
      <vt:lpstr>Psalm 3:1-3</vt:lpstr>
      <vt:lpstr>How should I pray the agpeya?</vt:lpstr>
      <vt:lpstr>How should I pray the agpeya?</vt:lpstr>
      <vt:lpstr>How should I pray the agpeya?</vt:lpstr>
      <vt:lpstr>How should I pray the agpeya?</vt:lpstr>
      <vt:lpstr>How should I pray the agpeya?</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 Anthony Messeh</dc:creator>
  <cp:lastModifiedBy>Fr. Anthony Messeh</cp:lastModifiedBy>
  <cp:revision>10</cp:revision>
  <dcterms:created xsi:type="dcterms:W3CDTF">2012-09-22T22:04:20Z</dcterms:created>
  <dcterms:modified xsi:type="dcterms:W3CDTF">2012-09-29T17:57:26Z</dcterms:modified>
</cp:coreProperties>
</file>