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83" d="100"/>
          <a:sy n="83" d="100"/>
        </p:scale>
        <p:origin x="-150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52400"/>
            <a:ext cx="7125113" cy="924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399"/>
          </a:xfrm>
        </p:spPr>
        <p:txBody>
          <a:bodyPr anchor="t" anchorCtr="0"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E86B-00D0-4DA9-BBD8-7D17D76C087A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4975-7618-4CDE-8079-8CC5F1AA2AEB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opticchurch.net/cgibin/bible/index.php?r=Psalm+45%3A10-11&amp;version=NKJV&amp;showVN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27432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Old Eve</a:t>
            </a:r>
            <a:b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Vs.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Eve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4419600" cy="609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00" y1="16667" x2="95000" y2="14000"/>
                        <a14:foregroundMark x1="2500" y1="59333" x2="99250" y2="2000"/>
                        <a14:foregroundMark x1="93000" y1="28333" x2="0" y2="5000"/>
                        <a14:foregroundMark x1="5500" y1="45000" x2="20750" y2="2667"/>
                        <a14:foregroundMark x1="34500" y1="26000" x2="67500" y2="667"/>
                        <a14:foregroundMark x1="51000" y1="8667" x2="91250" y2="5333"/>
                        <a14:foregroundMark x1="46500" y1="46333" x2="24000" y2="14000"/>
                        <a14:foregroundMark x1="34750" y1="51000" x2="20750" y2="4000"/>
                        <a14:foregroundMark x1="63250" y1="72333" x2="29000" y2="86333"/>
                        <a14:backgroundMark x1="63250" y1="98333" x2="99000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-5862"/>
            <a:ext cx="3962401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435939" y="2117261"/>
            <a:ext cx="6651528" cy="256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b="1" dirty="0" smtClean="0"/>
              <a:t>Feast of </a:t>
            </a:r>
            <a:r>
              <a:rPr lang="en-US" b="1" dirty="0"/>
              <a:t>Annunciation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1"/>
            <a:ext cx="84582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 smtClean="0"/>
              <a:t>First major feast </a:t>
            </a:r>
            <a:r>
              <a:rPr lang="en-US" sz="2000" b="1" dirty="0"/>
              <a:t>for the Lord Jesus </a:t>
            </a:r>
            <a:endParaRPr lang="en-US" sz="2000" b="1" dirty="0" smtClean="0"/>
          </a:p>
          <a:p>
            <a:pPr lvl="1">
              <a:lnSpc>
                <a:spcPct val="150000"/>
              </a:lnSpc>
            </a:pPr>
            <a:r>
              <a:rPr lang="en-US" sz="1800" b="1" dirty="0" smtClean="0"/>
              <a:t>Orthodox Church celebrates </a:t>
            </a:r>
            <a:r>
              <a:rPr lang="en-US" sz="1800" b="1" dirty="0"/>
              <a:t>7 major feast and 7 minor </a:t>
            </a:r>
            <a:r>
              <a:rPr lang="en-US" sz="1800" b="1" dirty="0" smtClean="0"/>
              <a:t>feasts</a:t>
            </a:r>
            <a:endParaRPr lang="en-US" sz="1800" b="1" dirty="0"/>
          </a:p>
          <a:p>
            <a:pPr lvl="0">
              <a:lnSpc>
                <a:spcPct val="150000"/>
              </a:lnSpc>
            </a:pPr>
            <a:r>
              <a:rPr lang="en-US" sz="2000" b="1" dirty="0" smtClean="0"/>
              <a:t>Feast </a:t>
            </a:r>
            <a:r>
              <a:rPr lang="en-US" sz="2000" b="1" dirty="0"/>
              <a:t>is 9 </a:t>
            </a:r>
            <a:r>
              <a:rPr lang="en-US" sz="2000" b="1" dirty="0" smtClean="0"/>
              <a:t>months ahead of </a:t>
            </a:r>
            <a:r>
              <a:rPr lang="en-US" sz="2000" b="1" dirty="0"/>
              <a:t>the coming </a:t>
            </a:r>
            <a:r>
              <a:rPr lang="en-US" sz="2000" b="1" dirty="0" smtClean="0"/>
              <a:t>Christmas</a:t>
            </a:r>
          </a:p>
          <a:p>
            <a:pPr lvl="0">
              <a:lnSpc>
                <a:spcPct val="150000"/>
              </a:lnSpc>
            </a:pPr>
            <a:r>
              <a:rPr lang="en-US" sz="2000" b="1" dirty="0" smtClean="0"/>
              <a:t>Deacons pray using a happy tone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000481"/>
            <a:ext cx="3905250" cy="3857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4006561"/>
            <a:ext cx="2819400" cy="2851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24475"/>
          </a:xfrm>
        </p:spPr>
        <p:txBody>
          <a:bodyPr/>
          <a:lstStyle/>
          <a:p>
            <a:r>
              <a:rPr lang="en-US" sz="2400" dirty="0"/>
              <a:t>Annunciation is a correction of </a:t>
            </a:r>
            <a:r>
              <a:rPr lang="en-US" sz="2400" dirty="0" smtClean="0"/>
              <a:t>Human’s </a:t>
            </a:r>
            <a:r>
              <a:rPr lang="en-US" sz="2400" dirty="0"/>
              <a:t>fall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http://iamgratefulhowareyou.files.wordpress.com/2011/05/eve_apple_large-17861407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86790"/>
            <a:ext cx="235743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357436" cy="18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4495800"/>
            <a:ext cx="2357436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200" y="986790"/>
            <a:ext cx="2647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3190"/>
            <a:ext cx="26670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4010" y="4507230"/>
            <a:ext cx="2647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24475"/>
          </a:xfrm>
        </p:spPr>
        <p:txBody>
          <a:bodyPr/>
          <a:lstStyle/>
          <a:p>
            <a:r>
              <a:rPr lang="en-US" dirty="0"/>
              <a:t>the life was manifested, and we have seen, and bear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599"/>
          </a:xfrm>
        </p:spPr>
        <p:txBody>
          <a:bodyPr/>
          <a:lstStyle/>
          <a:p>
            <a:r>
              <a:rPr lang="en-US" b="1" dirty="0" smtClean="0"/>
              <a:t>Serpent talks to Eve</a:t>
            </a:r>
          </a:p>
          <a:p>
            <a:endParaRPr lang="en-US" b="1" dirty="0" smtClean="0"/>
          </a:p>
          <a:p>
            <a:r>
              <a:rPr lang="en-US" b="1" dirty="0" smtClean="0"/>
              <a:t>Eve listens to the message and </a:t>
            </a:r>
            <a:br>
              <a:rPr lang="en-US" b="1" dirty="0" smtClean="0"/>
            </a:br>
            <a:r>
              <a:rPr lang="en-US" b="1" dirty="0" smtClean="0"/>
              <a:t>accept it</a:t>
            </a:r>
          </a:p>
          <a:p>
            <a:endParaRPr lang="en-US" b="1" dirty="0" smtClean="0"/>
          </a:p>
          <a:p>
            <a:r>
              <a:rPr lang="en-US" b="1" dirty="0" smtClean="0"/>
              <a:t>The fall of the Human being in </a:t>
            </a:r>
            <a:br>
              <a:rPr lang="en-US" b="1" dirty="0" smtClean="0"/>
            </a:br>
            <a:r>
              <a:rPr lang="en-US" b="1" dirty="0" smtClean="0"/>
              <a:t>slavery to the sin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48100" cy="46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5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24475"/>
          </a:xfrm>
        </p:spPr>
        <p:txBody>
          <a:bodyPr/>
          <a:lstStyle/>
          <a:p>
            <a:r>
              <a:rPr lang="en-US" dirty="0"/>
              <a:t>the life was manifested, and we have seen, and bear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599"/>
          </a:xfrm>
        </p:spPr>
        <p:txBody>
          <a:bodyPr/>
          <a:lstStyle/>
          <a:p>
            <a:r>
              <a:rPr lang="en-US" b="1" dirty="0" smtClean="0"/>
              <a:t>God talks to Moses in the bush</a:t>
            </a:r>
          </a:p>
          <a:p>
            <a:endParaRPr lang="en-US" b="1" dirty="0" smtClean="0"/>
          </a:p>
          <a:p>
            <a:r>
              <a:rPr lang="en-US" b="1" dirty="0" smtClean="0"/>
              <a:t>Moses listens to the message and accept it</a:t>
            </a:r>
          </a:p>
          <a:p>
            <a:endParaRPr lang="en-US" b="1" dirty="0" smtClean="0"/>
          </a:p>
          <a:p>
            <a:r>
              <a:rPr lang="en-US" b="1" dirty="0" smtClean="0"/>
              <a:t>Hebrews are saved from slavery in Egypt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5916"/>
            <a:ext cx="4857750" cy="331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24475"/>
          </a:xfrm>
        </p:spPr>
        <p:txBody>
          <a:bodyPr/>
          <a:lstStyle/>
          <a:p>
            <a:r>
              <a:rPr lang="en-US" dirty="0"/>
              <a:t>the life was manifested, and we have seen, and bear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599"/>
          </a:xfrm>
        </p:spPr>
        <p:txBody>
          <a:bodyPr/>
          <a:lstStyle/>
          <a:p>
            <a:r>
              <a:rPr lang="en-US" b="1" dirty="0" smtClean="0"/>
              <a:t>Gabriel, the angel, announce to V. Mary the joyful message</a:t>
            </a:r>
          </a:p>
          <a:p>
            <a:endParaRPr lang="en-US" b="1" dirty="0" smtClean="0"/>
          </a:p>
          <a:p>
            <a:r>
              <a:rPr lang="en-US" b="1" dirty="0" smtClean="0"/>
              <a:t>Virgin Mary listens to the message and accept it</a:t>
            </a:r>
          </a:p>
          <a:p>
            <a:endParaRPr lang="en-US" b="1" dirty="0" smtClean="0"/>
          </a:p>
          <a:p>
            <a:r>
              <a:rPr lang="en-US" b="1" dirty="0" smtClean="0"/>
              <a:t>Human being receives the </a:t>
            </a:r>
            <a:br>
              <a:rPr lang="en-US" b="1" dirty="0" smtClean="0"/>
            </a:br>
            <a:r>
              <a:rPr lang="en-US" b="1" dirty="0" smtClean="0"/>
              <a:t>salvation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998787"/>
            <a:ext cx="39084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Verse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Psalm 45:10-11</a:t>
            </a:r>
            <a:r>
              <a:rPr lang="en-US" b="1" dirty="0"/>
              <a:t> </a:t>
            </a:r>
          </a:p>
          <a:p>
            <a:pPr indent="0">
              <a:buNone/>
            </a:pPr>
            <a:r>
              <a:rPr lang="en-US" b="1" dirty="0"/>
              <a:t>Listen, O daughter, </a:t>
            </a:r>
            <a:br>
              <a:rPr lang="en-US" b="1" dirty="0"/>
            </a:br>
            <a:r>
              <a:rPr lang="en-US" b="1" dirty="0" smtClean="0"/>
              <a:t>Consider </a:t>
            </a:r>
            <a:r>
              <a:rPr lang="en-US" b="1" dirty="0"/>
              <a:t>and incline your ear; </a:t>
            </a:r>
            <a:br>
              <a:rPr lang="en-US" b="1" dirty="0"/>
            </a:br>
            <a:r>
              <a:rPr lang="en-US" b="1" dirty="0" smtClean="0"/>
              <a:t>Forget </a:t>
            </a:r>
            <a:r>
              <a:rPr lang="en-US" b="1" dirty="0"/>
              <a:t>your own people also, and your father's house; </a:t>
            </a:r>
            <a:br>
              <a:rPr lang="en-US" b="1" dirty="0"/>
            </a:br>
            <a:r>
              <a:rPr lang="en-US" b="1" dirty="0" smtClean="0"/>
              <a:t>So </a:t>
            </a:r>
            <a:r>
              <a:rPr lang="en-US" b="1" dirty="0"/>
              <a:t>the King will greatly desire your beauty; </a:t>
            </a:r>
            <a:br>
              <a:rPr lang="en-US" b="1" dirty="0"/>
            </a:br>
            <a:r>
              <a:rPr lang="en-US" b="1" dirty="0" smtClean="0"/>
              <a:t>Because </a:t>
            </a:r>
            <a:r>
              <a:rPr lang="en-US" b="1" dirty="0"/>
              <a:t>He is your Lord.</a:t>
            </a:r>
          </a:p>
          <a:p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276600" cy="403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5295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152</TotalTime>
  <Words>146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Old Eve  Vs.   New Eve</vt:lpstr>
      <vt:lpstr>Feast of Annunciation </vt:lpstr>
      <vt:lpstr>Annunciation is a correction of Human’s fall </vt:lpstr>
      <vt:lpstr>the life was manifested, and we have seen, and bear witness</vt:lpstr>
      <vt:lpstr>the life was manifested, and we have seen, and bear witness</vt:lpstr>
      <vt:lpstr>the life was manifested, and we have seen, and bear witness</vt:lpstr>
      <vt:lpstr>Verse to learn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SBNN</dc:creator>
  <cp:lastModifiedBy>SBNN</cp:lastModifiedBy>
  <cp:revision>12</cp:revision>
  <dcterms:created xsi:type="dcterms:W3CDTF">2013-04-07T00:57:24Z</dcterms:created>
  <dcterms:modified xsi:type="dcterms:W3CDTF">2013-04-07T03:29:27Z</dcterms:modified>
</cp:coreProperties>
</file>