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82" r:id="rId3"/>
    <p:sldId id="284" r:id="rId4"/>
    <p:sldId id="275" r:id="rId5"/>
    <p:sldId id="258" r:id="rId6"/>
    <p:sldId id="262" r:id="rId7"/>
    <p:sldId id="285" r:id="rId8"/>
    <p:sldId id="280" r:id="rId9"/>
    <p:sldId id="263" r:id="rId10"/>
    <p:sldId id="265" r:id="rId11"/>
    <p:sldId id="268" r:id="rId12"/>
    <p:sldId id="266" r:id="rId13"/>
    <p:sldId id="272" r:id="rId14"/>
    <p:sldId id="270" r:id="rId15"/>
    <p:sldId id="28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39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6FA83-9B7F-4A70-87BC-B3809F23FCA6}" type="datetimeFigureOut">
              <a:rPr lang="en-US" smtClean="0"/>
              <a:t>12/29/2012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260A9B-AA16-457F-9A8E-1E12373C0ACB}" type="slidenum">
              <a:rPr lang="en-US" smtClean="0"/>
              <a:t>‹#›</a:t>
            </a:fld>
            <a:endParaRPr lang="en-US"/>
          </a:p>
        </p:txBody>
      </p:sp>
    </p:spTree>
    <p:extLst>
      <p:ext uri="{BB962C8B-B14F-4D97-AF65-F5344CB8AC3E}">
        <p14:creationId xmlns:p14="http://schemas.microsoft.com/office/powerpoint/2010/main" val="198898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10DB2AE-2FF5-4627-BE49-1A5D6B74AB2D}" type="datetimeFigureOut">
              <a:rPr lang="en-US" smtClean="0"/>
              <a:t>12/29/2012</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AC02056-5E2A-4E09-BC56-9710C9FED125}"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0DB2AE-2FF5-4627-BE49-1A5D6B74AB2D}" type="datetimeFigureOut">
              <a:rPr lang="en-US" smtClean="0"/>
              <a:t>12/29/2012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0DB2AE-2FF5-4627-BE49-1A5D6B74AB2D}" type="datetimeFigureOut">
              <a:rPr lang="en-US" smtClean="0"/>
              <a:t>12/29/2012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0DB2AE-2FF5-4627-BE49-1A5D6B74AB2D}" type="datetimeFigureOut">
              <a:rPr lang="en-US" smtClean="0"/>
              <a:t>12/29/2012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0DB2AE-2FF5-4627-BE49-1A5D6B74AB2D}" type="datetimeFigureOut">
              <a:rPr lang="en-US" smtClean="0"/>
              <a:t>12/29/2012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10DB2AE-2FF5-4627-BE49-1A5D6B74AB2D}" type="datetimeFigureOut">
              <a:rPr lang="en-US" smtClean="0"/>
              <a:t>12/29/2012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02056-5E2A-4E09-BC56-9710C9FED125}"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0DB2AE-2FF5-4627-BE49-1A5D6B74AB2D}" type="datetimeFigureOut">
              <a:rPr lang="en-US" smtClean="0"/>
              <a:t>12/29/2012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0DB2AE-2FF5-4627-BE49-1A5D6B74AB2D}" type="datetimeFigureOut">
              <a:rPr lang="en-US" smtClean="0"/>
              <a:t>12/29/2012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DB2AE-2FF5-4627-BE49-1A5D6B74AB2D}" type="datetimeFigureOut">
              <a:rPr lang="en-US" smtClean="0"/>
              <a:t>12/29/2012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10DB2AE-2FF5-4627-BE49-1A5D6B74AB2D}" type="datetimeFigureOut">
              <a:rPr lang="en-US" smtClean="0"/>
              <a:t>12/29/2012</a:t>
            </a:fld>
            <a:endParaRPr lang="en-US"/>
          </a:p>
        </p:txBody>
      </p:sp>
      <p:sp>
        <p:nvSpPr>
          <p:cNvPr id="7" name="Slide Number Placeholder 6"/>
          <p:cNvSpPr>
            <a:spLocks noGrp="1"/>
          </p:cNvSpPr>
          <p:nvPr>
            <p:ph type="sldNum" sz="quarter" idx="12"/>
          </p:nvPr>
        </p:nvSpPr>
        <p:spPr/>
        <p:txBody>
          <a:bodyPr/>
          <a:lstStyle/>
          <a:p>
            <a:fld id="{6AC02056-5E2A-4E09-BC56-9710C9FED125}"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0DB2AE-2FF5-4627-BE49-1A5D6B74AB2D}" type="datetimeFigureOut">
              <a:rPr lang="en-US" smtClean="0"/>
              <a:t>12/29/2012</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6AC02056-5E2A-4E09-BC56-9710C9FED1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810DB2AE-2FF5-4627-BE49-1A5D6B74AB2D}" type="datetimeFigureOut">
              <a:rPr lang="en-US" smtClean="0"/>
              <a:t>12/29/2012</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AC02056-5E2A-4E09-BC56-9710C9FED12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4572000"/>
            <a:ext cx="6777317" cy="1981200"/>
          </a:xfrm>
        </p:spPr>
        <p:txBody>
          <a:bodyPr>
            <a:normAutofit fontScale="92500" lnSpcReduction="10000"/>
          </a:bodyPr>
          <a:lstStyle/>
          <a:p>
            <a:pPr marL="68580" indent="0" algn="ctr">
              <a:buNone/>
            </a:pPr>
            <a:r>
              <a:rPr lang="en-US" sz="5400" b="1" dirty="0" smtClean="0">
                <a:latin typeface="Bookman Old Style" pitchFamily="18" charset="0"/>
              </a:rPr>
              <a:t>A New Vision </a:t>
            </a:r>
          </a:p>
          <a:p>
            <a:pPr marL="68580" indent="0" algn="ctr">
              <a:buNone/>
            </a:pPr>
            <a:r>
              <a:rPr lang="en-US" sz="5400" b="1" dirty="0" smtClean="0">
                <a:latin typeface="Bookman Old Style" pitchFamily="18" charset="0"/>
              </a:rPr>
              <a:t>for a New Year</a:t>
            </a:r>
            <a:endParaRPr lang="en-US" sz="5400" b="1" dirty="0" smtClean="0">
              <a:latin typeface="Bookman Old Style" pitchFamily="18" charset="0"/>
            </a:endParaRPr>
          </a:p>
          <a:p>
            <a:pPr marL="68580" indent="0" algn="ctr">
              <a:buNone/>
            </a:pPr>
            <a:r>
              <a:rPr lang="en-US" sz="2200" dirty="0" smtClean="0">
                <a:latin typeface="Bookman Old Style" pitchFamily="18" charset="0"/>
              </a:rPr>
              <a:t>December </a:t>
            </a:r>
            <a:r>
              <a:rPr lang="en-US" sz="2200" dirty="0" smtClean="0">
                <a:latin typeface="Bookman Old Style" pitchFamily="18" charset="0"/>
              </a:rPr>
              <a:t>30, 2012</a:t>
            </a:r>
            <a:endParaRPr lang="en-US" sz="2200" dirty="0">
              <a:latin typeface="Bookman Old Style" pitchFamily="18" charset="0"/>
            </a:endParaRPr>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28600"/>
            <a:ext cx="6219434" cy="4114800"/>
          </a:xfrm>
          <a:prstGeom prst="rect">
            <a:avLst/>
          </a:prstGeom>
        </p:spPr>
      </p:pic>
    </p:spTree>
    <p:extLst>
      <p:ext uri="{BB962C8B-B14F-4D97-AF65-F5344CB8AC3E}">
        <p14:creationId xmlns:p14="http://schemas.microsoft.com/office/powerpoint/2010/main" val="2517427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85800"/>
            <a:ext cx="7338510" cy="838200"/>
          </a:xfrm>
        </p:spPr>
        <p:txBody>
          <a:bodyPr>
            <a:normAutofit fontScale="90000"/>
          </a:bodyPr>
          <a:lstStyle/>
          <a:p>
            <a:r>
              <a:rPr lang="en-US" b="1" dirty="0" smtClean="0">
                <a:latin typeface="Bookman Old Style" pitchFamily="18" charset="0"/>
              </a:rPr>
              <a:t>Phase 2:  </a:t>
            </a:r>
            <a:r>
              <a:rPr lang="en-US" b="1" u="sng" dirty="0" smtClean="0">
                <a:latin typeface="Bookman Old Style" pitchFamily="18" charset="0"/>
              </a:rPr>
              <a:t>Certain Uncertainty</a:t>
            </a:r>
            <a:endParaRPr lang="en-US" b="1" u="sng" dirty="0">
              <a:latin typeface="Bookman Old Style" pitchFamily="18" charset="0"/>
            </a:endParaRPr>
          </a:p>
        </p:txBody>
      </p:sp>
      <p:sp>
        <p:nvSpPr>
          <p:cNvPr id="3" name="Content Placeholder 2"/>
          <p:cNvSpPr>
            <a:spLocks noGrp="1"/>
          </p:cNvSpPr>
          <p:nvPr>
            <p:ph idx="1"/>
          </p:nvPr>
        </p:nvSpPr>
        <p:spPr>
          <a:xfrm>
            <a:off x="762000" y="1981200"/>
            <a:ext cx="7543800" cy="4419600"/>
          </a:xfrm>
        </p:spPr>
        <p:txBody>
          <a:bodyPr/>
          <a:lstStyle/>
          <a:p>
            <a:pPr marL="68580" indent="0">
              <a:buNone/>
            </a:pPr>
            <a:endParaRPr lang="en-US" sz="3600" b="1" u="sng" dirty="0"/>
          </a:p>
          <a:p>
            <a:pPr marL="525780" indent="-457200">
              <a:buAutoNum type="arabicPeriod"/>
            </a:pPr>
            <a:endParaRPr lang="en-US" dirty="0"/>
          </a:p>
        </p:txBody>
      </p:sp>
      <p:pic>
        <p:nvPicPr>
          <p:cNvPr id="4098" name="Picture 2" descr="http://www.internetmonk.com/wp-content/uploads/Uncertain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03118"/>
            <a:ext cx="6477000" cy="429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62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85800"/>
            <a:ext cx="7338510" cy="838200"/>
          </a:xfrm>
        </p:spPr>
        <p:txBody>
          <a:bodyPr>
            <a:normAutofit fontScale="90000"/>
          </a:bodyPr>
          <a:lstStyle/>
          <a:p>
            <a:r>
              <a:rPr lang="en-US" b="1" dirty="0" smtClean="0">
                <a:latin typeface="Bookman Old Style" pitchFamily="18" charset="0"/>
              </a:rPr>
              <a:t>Phase 2:  </a:t>
            </a:r>
            <a:r>
              <a:rPr lang="en-US" b="1" u="sng" dirty="0" smtClean="0">
                <a:latin typeface="Bookman Old Style" pitchFamily="18" charset="0"/>
              </a:rPr>
              <a:t>Certain Uncertainty</a:t>
            </a:r>
            <a:endParaRPr lang="en-US" b="1" u="sng" dirty="0">
              <a:latin typeface="Bookman Old Style" pitchFamily="18" charset="0"/>
            </a:endParaRPr>
          </a:p>
        </p:txBody>
      </p:sp>
      <p:sp>
        <p:nvSpPr>
          <p:cNvPr id="3" name="Content Placeholder 2"/>
          <p:cNvSpPr>
            <a:spLocks noGrp="1"/>
          </p:cNvSpPr>
          <p:nvPr>
            <p:ph idx="1"/>
          </p:nvPr>
        </p:nvSpPr>
        <p:spPr>
          <a:xfrm>
            <a:off x="762000" y="1981200"/>
            <a:ext cx="7543800" cy="4419600"/>
          </a:xfrm>
        </p:spPr>
        <p:txBody>
          <a:bodyPr/>
          <a:lstStyle/>
          <a:p>
            <a:pPr marL="68580" indent="0">
              <a:buNone/>
            </a:pPr>
            <a:endParaRPr lang="en-US" sz="3600" b="1" u="sng" dirty="0"/>
          </a:p>
          <a:p>
            <a:pPr marL="525780" indent="-457200">
              <a:buAutoNum type="arabicPeriod"/>
            </a:pPr>
            <a:endParaRPr lang="en-US" dirty="0"/>
          </a:p>
        </p:txBody>
      </p:sp>
      <p:pic>
        <p:nvPicPr>
          <p:cNvPr id="7170" name="Picture 2" descr="http://static.thepioneerwoman.com/entertainment/files/2011/08/thetr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06599"/>
            <a:ext cx="6934200" cy="462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76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77200" cy="838200"/>
          </a:xfrm>
        </p:spPr>
        <p:txBody>
          <a:bodyPr>
            <a:normAutofit/>
          </a:bodyPr>
          <a:lstStyle/>
          <a:p>
            <a:r>
              <a:rPr lang="en-US" sz="3600" b="1" dirty="0" smtClean="0">
                <a:latin typeface="Bookman Old Style" pitchFamily="18" charset="0"/>
              </a:rPr>
              <a:t>Phase 3:  </a:t>
            </a:r>
            <a:r>
              <a:rPr lang="en-US" sz="3600" b="1" u="sng" dirty="0" smtClean="0">
                <a:latin typeface="Bookman Old Style" pitchFamily="18" charset="0"/>
              </a:rPr>
              <a:t>Predictable Resistance</a:t>
            </a:r>
            <a:endParaRPr lang="en-US" sz="3600" b="1" u="sng" dirty="0">
              <a:latin typeface="Bookman Old Style" pitchFamily="18" charset="0"/>
            </a:endParaRPr>
          </a:p>
        </p:txBody>
      </p:sp>
      <p:sp>
        <p:nvSpPr>
          <p:cNvPr id="3" name="Content Placeholder 2"/>
          <p:cNvSpPr>
            <a:spLocks noGrp="1"/>
          </p:cNvSpPr>
          <p:nvPr>
            <p:ph idx="1"/>
          </p:nvPr>
        </p:nvSpPr>
        <p:spPr>
          <a:xfrm>
            <a:off x="762000" y="1981200"/>
            <a:ext cx="7543800" cy="4419600"/>
          </a:xfrm>
        </p:spPr>
        <p:txBody>
          <a:bodyPr/>
          <a:lstStyle/>
          <a:p>
            <a:pPr marL="68580" indent="0">
              <a:buNone/>
            </a:pPr>
            <a:endParaRPr lang="en-US" sz="3600" b="1" u="sng" dirty="0"/>
          </a:p>
          <a:p>
            <a:pPr marL="525780" indent="-457200">
              <a:buAutoNum type="arabicPeriod"/>
            </a:pPr>
            <a:endParaRPr lang="en-US" dirty="0"/>
          </a:p>
        </p:txBody>
      </p:sp>
      <p:pic>
        <p:nvPicPr>
          <p:cNvPr id="5122" name="Picture 2" descr="http://www.wadehodges.com/wp-content/uploads/2011/11/att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857374"/>
            <a:ext cx="3629025" cy="461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45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77200" cy="838200"/>
          </a:xfrm>
        </p:spPr>
        <p:txBody>
          <a:bodyPr>
            <a:normAutofit/>
          </a:bodyPr>
          <a:lstStyle/>
          <a:p>
            <a:r>
              <a:rPr lang="en-US" sz="3800" b="1" dirty="0" smtClean="0">
                <a:latin typeface="Bookman Old Style" pitchFamily="18" charset="0"/>
              </a:rPr>
              <a:t>Phase 4:  </a:t>
            </a:r>
            <a:r>
              <a:rPr lang="en-US" sz="3800" b="1" u="sng" dirty="0" smtClean="0">
                <a:latin typeface="Bookman Old Style" pitchFamily="18" charset="0"/>
              </a:rPr>
              <a:t>Uncommon Clarity</a:t>
            </a:r>
            <a:endParaRPr lang="en-US" sz="3800" b="1" u="sng" dirty="0">
              <a:latin typeface="Bookman Old Style" pitchFamily="18" charset="0"/>
            </a:endParaRPr>
          </a:p>
        </p:txBody>
      </p:sp>
      <p:sp>
        <p:nvSpPr>
          <p:cNvPr id="3" name="Content Placeholder 2"/>
          <p:cNvSpPr>
            <a:spLocks noGrp="1"/>
          </p:cNvSpPr>
          <p:nvPr>
            <p:ph idx="1"/>
          </p:nvPr>
        </p:nvSpPr>
        <p:spPr>
          <a:xfrm>
            <a:off x="762000" y="1981200"/>
            <a:ext cx="7543800" cy="4419600"/>
          </a:xfrm>
        </p:spPr>
        <p:txBody>
          <a:bodyPr/>
          <a:lstStyle/>
          <a:p>
            <a:pPr marL="68580" indent="0">
              <a:buNone/>
            </a:pPr>
            <a:endParaRPr lang="en-US" sz="3600" b="1" u="sng" dirty="0"/>
          </a:p>
          <a:p>
            <a:pPr marL="525780" indent="-457200">
              <a:buAutoNum type="arabicPeriod"/>
            </a:pPr>
            <a:endParaRPr lang="en-US" dirty="0"/>
          </a:p>
        </p:txBody>
      </p:sp>
      <p:pic>
        <p:nvPicPr>
          <p:cNvPr id="8196" name="Picture 4" descr="http://www.ideachampions.com/weblogs/vis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72897"/>
            <a:ext cx="5867400" cy="440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19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877336"/>
          </a:xfrm>
        </p:spPr>
        <p:txBody>
          <a:bodyPr>
            <a:normAutofit/>
          </a:bodyPr>
          <a:lstStyle/>
          <a:p>
            <a:pPr algn="ctr"/>
            <a:endParaRPr lang="en-US" b="1" i="1" dirty="0"/>
          </a:p>
        </p:txBody>
      </p:sp>
      <p:sp>
        <p:nvSpPr>
          <p:cNvPr id="3" name="Content Placeholder 2"/>
          <p:cNvSpPr>
            <a:spLocks noGrp="1"/>
          </p:cNvSpPr>
          <p:nvPr>
            <p:ph idx="1"/>
          </p:nvPr>
        </p:nvSpPr>
        <p:spPr/>
        <p:txBody>
          <a:bodyPr/>
          <a:lstStyle/>
          <a:p>
            <a:endParaRPr lang="en-US" dirty="0"/>
          </a:p>
        </p:txBody>
      </p:sp>
      <p:pic>
        <p:nvPicPr>
          <p:cNvPr id="11270" name="Picture 6" descr="A Businessman with a Map - Photo courtesy of ©iStockphoto.com/urbancow, Image #3222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467600" cy="487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24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981200"/>
            <a:ext cx="7543800" cy="4419600"/>
          </a:xfrm>
        </p:spPr>
        <p:txBody>
          <a:bodyPr/>
          <a:lstStyle/>
          <a:p>
            <a:pPr marL="68580" indent="0">
              <a:buNone/>
            </a:pPr>
            <a:endParaRPr lang="en-US" sz="3600" b="1" u="sng" dirty="0"/>
          </a:p>
          <a:p>
            <a:pPr marL="525780" indent="-457200">
              <a:buAutoNum type="arabicPeriod"/>
            </a:pPr>
            <a:endParaRPr lang="en-US" dirty="0"/>
          </a:p>
        </p:txBody>
      </p:sp>
      <p:sp>
        <p:nvSpPr>
          <p:cNvPr id="5" name="Content Placeholder 2"/>
          <p:cNvSpPr txBox="1">
            <a:spLocks/>
          </p:cNvSpPr>
          <p:nvPr/>
        </p:nvSpPr>
        <p:spPr>
          <a:xfrm>
            <a:off x="457200" y="1295400"/>
            <a:ext cx="8229600" cy="51054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hangingPunct="0">
              <a:buNone/>
            </a:pPr>
            <a:r>
              <a:rPr lang="en-US" sz="3300" i="1" dirty="0">
                <a:latin typeface="Bookman Old Style" pitchFamily="18" charset="0"/>
              </a:rPr>
              <a:t>“Disturb us, Lord, when</a:t>
            </a:r>
            <a:br>
              <a:rPr lang="en-US" sz="3300" i="1" dirty="0">
                <a:latin typeface="Bookman Old Style" pitchFamily="18" charset="0"/>
              </a:rPr>
            </a:br>
            <a:r>
              <a:rPr lang="en-US" sz="3300" i="1" dirty="0">
                <a:latin typeface="Bookman Old Style" pitchFamily="18" charset="0"/>
              </a:rPr>
              <a:t>We are too well pleased with ourselves,</a:t>
            </a:r>
            <a:br>
              <a:rPr lang="en-US" sz="3300" i="1" dirty="0">
                <a:latin typeface="Bookman Old Style" pitchFamily="18" charset="0"/>
              </a:rPr>
            </a:br>
            <a:r>
              <a:rPr lang="en-US" sz="3300" i="1" dirty="0">
                <a:latin typeface="Bookman Old Style" pitchFamily="18" charset="0"/>
              </a:rPr>
              <a:t>When our dreams have come true</a:t>
            </a:r>
            <a:br>
              <a:rPr lang="en-US" sz="3300" i="1" dirty="0">
                <a:latin typeface="Bookman Old Style" pitchFamily="18" charset="0"/>
              </a:rPr>
            </a:br>
            <a:r>
              <a:rPr lang="en-US" sz="3300" i="1" dirty="0">
                <a:latin typeface="Bookman Old Style" pitchFamily="18" charset="0"/>
              </a:rPr>
              <a:t>Because we have dreamed too little,</a:t>
            </a:r>
            <a:br>
              <a:rPr lang="en-US" sz="3300" i="1" dirty="0">
                <a:latin typeface="Bookman Old Style" pitchFamily="18" charset="0"/>
              </a:rPr>
            </a:br>
            <a:r>
              <a:rPr lang="en-US" sz="3300" i="1" dirty="0">
                <a:latin typeface="Bookman Old Style" pitchFamily="18" charset="0"/>
              </a:rPr>
              <a:t>When we arrived safely</a:t>
            </a:r>
            <a:br>
              <a:rPr lang="en-US" sz="3300" i="1" dirty="0">
                <a:latin typeface="Bookman Old Style" pitchFamily="18" charset="0"/>
              </a:rPr>
            </a:br>
            <a:r>
              <a:rPr lang="en-US" sz="3300" i="1" dirty="0">
                <a:latin typeface="Bookman Old Style" pitchFamily="18" charset="0"/>
              </a:rPr>
              <a:t>Because we sailed too close to the shore</a:t>
            </a:r>
            <a:r>
              <a:rPr lang="en-US" sz="3300" i="1" dirty="0" smtClean="0">
                <a:latin typeface="Bookman Old Style" pitchFamily="18" charset="0"/>
              </a:rPr>
              <a:t>.”</a:t>
            </a:r>
          </a:p>
          <a:p>
            <a:pPr marL="68580" indent="0" algn="ctr" hangingPunct="0">
              <a:buNone/>
            </a:pPr>
            <a:endParaRPr lang="en-US" sz="3300" i="1" dirty="0">
              <a:latin typeface="Bookman Old Style" pitchFamily="18" charset="0"/>
            </a:endParaRPr>
          </a:p>
          <a:p>
            <a:pPr marL="68580" indent="0" algn="ctr" hangingPunct="0">
              <a:buNone/>
            </a:pPr>
            <a:r>
              <a:rPr lang="en-US" sz="3300" dirty="0" smtClean="0">
                <a:latin typeface="Bookman Old Style" pitchFamily="18" charset="0"/>
              </a:rPr>
              <a:t>-- Sir Francis Drake</a:t>
            </a:r>
            <a:endParaRPr lang="en-US" sz="3300" dirty="0">
              <a:latin typeface="Bookman Old Style" pitchFamily="18" charset="0"/>
            </a:endParaRPr>
          </a:p>
        </p:txBody>
      </p:sp>
    </p:spTree>
    <p:extLst>
      <p:ext uri="{BB962C8B-B14F-4D97-AF65-F5344CB8AC3E}">
        <p14:creationId xmlns:p14="http://schemas.microsoft.com/office/powerpoint/2010/main" val="1602805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 New vision for new year.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8963" y="2324100"/>
            <a:ext cx="5145087" cy="3508375"/>
          </a:xfrm>
        </p:spPr>
      </p:pic>
    </p:spTree>
    <p:extLst>
      <p:ext uri="{BB962C8B-B14F-4D97-AF65-F5344CB8AC3E}">
        <p14:creationId xmlns:p14="http://schemas.microsoft.com/office/powerpoint/2010/main" val="299381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4572000"/>
            <a:ext cx="6777317" cy="1981200"/>
          </a:xfrm>
        </p:spPr>
        <p:txBody>
          <a:bodyPr>
            <a:normAutofit fontScale="92500" lnSpcReduction="10000"/>
          </a:bodyPr>
          <a:lstStyle/>
          <a:p>
            <a:pPr marL="68580" indent="0" algn="ctr">
              <a:buNone/>
            </a:pPr>
            <a:r>
              <a:rPr lang="en-US" sz="5400" b="1" dirty="0" smtClean="0">
                <a:latin typeface="Bookman Old Style" pitchFamily="18" charset="0"/>
              </a:rPr>
              <a:t>A New Vision </a:t>
            </a:r>
          </a:p>
          <a:p>
            <a:pPr marL="68580" indent="0" algn="ctr">
              <a:buNone/>
            </a:pPr>
            <a:r>
              <a:rPr lang="en-US" sz="5400" b="1" dirty="0" smtClean="0">
                <a:latin typeface="Bookman Old Style" pitchFamily="18" charset="0"/>
              </a:rPr>
              <a:t>for a New Year</a:t>
            </a:r>
            <a:endParaRPr lang="en-US" sz="5400" b="1" dirty="0" smtClean="0">
              <a:latin typeface="Bookman Old Style" pitchFamily="18" charset="0"/>
            </a:endParaRPr>
          </a:p>
          <a:p>
            <a:pPr marL="68580" indent="0" algn="ctr">
              <a:buNone/>
            </a:pPr>
            <a:r>
              <a:rPr lang="en-US" sz="2200" dirty="0" smtClean="0">
                <a:latin typeface="Bookman Old Style" pitchFamily="18" charset="0"/>
              </a:rPr>
              <a:t>December </a:t>
            </a:r>
            <a:r>
              <a:rPr lang="en-US" sz="2200" dirty="0" smtClean="0">
                <a:latin typeface="Bookman Old Style" pitchFamily="18" charset="0"/>
              </a:rPr>
              <a:t>30, 2012</a:t>
            </a:r>
            <a:endParaRPr lang="en-US" sz="2200" dirty="0">
              <a:latin typeface="Bookman Old Style" pitchFamily="18" charset="0"/>
            </a:endParaRPr>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28600"/>
            <a:ext cx="6219434" cy="4114800"/>
          </a:xfrm>
          <a:prstGeom prst="rect">
            <a:avLst/>
          </a:prstGeom>
        </p:spPr>
      </p:pic>
    </p:spTree>
    <p:extLst>
      <p:ext uri="{BB962C8B-B14F-4D97-AF65-F5344CB8AC3E}">
        <p14:creationId xmlns:p14="http://schemas.microsoft.com/office/powerpoint/2010/main" val="1187972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838200"/>
            <a:ext cx="7024744" cy="838200"/>
          </a:xfrm>
        </p:spPr>
        <p:txBody>
          <a:bodyPr>
            <a:normAutofit/>
          </a:bodyPr>
          <a:lstStyle/>
          <a:p>
            <a:pPr algn="r"/>
            <a:r>
              <a:rPr lang="en-US" b="1" i="1" dirty="0" smtClean="0">
                <a:latin typeface="Bookman Old Style" pitchFamily="18" charset="0"/>
              </a:rPr>
              <a:t>Proverbs 29:18</a:t>
            </a:r>
            <a:endParaRPr lang="en-US" b="1" i="1" dirty="0">
              <a:latin typeface="Bookman Old Style" pitchFamily="18" charset="0"/>
            </a:endParaRPr>
          </a:p>
        </p:txBody>
      </p:sp>
      <p:sp>
        <p:nvSpPr>
          <p:cNvPr id="3" name="Content Placeholder 2"/>
          <p:cNvSpPr>
            <a:spLocks noGrp="1"/>
          </p:cNvSpPr>
          <p:nvPr>
            <p:ph idx="1"/>
          </p:nvPr>
        </p:nvSpPr>
        <p:spPr>
          <a:xfrm>
            <a:off x="1043492" y="1905000"/>
            <a:ext cx="6777317" cy="3927629"/>
          </a:xfrm>
        </p:spPr>
        <p:txBody>
          <a:bodyPr/>
          <a:lstStyle/>
          <a:p>
            <a:pPr marL="68580" indent="0">
              <a:buNone/>
            </a:pPr>
            <a:r>
              <a:rPr lang="en-US" sz="3200" i="1" dirty="0"/>
              <a:t>“Where there is </a:t>
            </a:r>
            <a:r>
              <a:rPr lang="en-US" sz="3200" i="1" u="sng" dirty="0"/>
              <a:t>no vision</a:t>
            </a:r>
            <a:r>
              <a:rPr lang="en-US" sz="3200" i="1" dirty="0"/>
              <a:t>, the </a:t>
            </a:r>
            <a:r>
              <a:rPr lang="en-US" sz="3200" i="1" u="sng" dirty="0"/>
              <a:t>people perish</a:t>
            </a:r>
            <a:r>
              <a:rPr lang="en-US" sz="3200" i="1" dirty="0" smtClean="0"/>
              <a:t>…”</a:t>
            </a:r>
            <a:endParaRPr lang="en-US" sz="3200" dirty="0"/>
          </a:p>
          <a:p>
            <a:pPr marL="68580" indent="0">
              <a:buNone/>
            </a:pPr>
            <a:endParaRPr lang="en-US" dirty="0"/>
          </a:p>
        </p:txBody>
      </p:sp>
      <p:pic>
        <p:nvPicPr>
          <p:cNvPr id="1026" name="Picture 2" descr="http://hankmillerteam.com/files/2011/10/walking-off-cli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629024"/>
            <a:ext cx="4410075"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335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19200"/>
            <a:ext cx="7620000" cy="4613429"/>
          </a:xfrm>
        </p:spPr>
        <p:txBody>
          <a:bodyPr>
            <a:normAutofit/>
          </a:bodyPr>
          <a:lstStyle/>
          <a:p>
            <a:pPr marL="68580" indent="0">
              <a:buNone/>
            </a:pPr>
            <a:r>
              <a:rPr lang="en-US" sz="3600" b="1" dirty="0" smtClean="0">
                <a:solidFill>
                  <a:schemeClr val="accent1"/>
                </a:solidFill>
              </a:rPr>
              <a:t>Everyone ends up </a:t>
            </a:r>
            <a:r>
              <a:rPr lang="en-US" sz="3600" b="1" dirty="0" smtClean="0">
                <a:solidFill>
                  <a:schemeClr val="accent1"/>
                </a:solidFill>
              </a:rPr>
              <a:t>somewhere</a:t>
            </a:r>
          </a:p>
          <a:p>
            <a:pPr marL="68580" indent="0">
              <a:buNone/>
            </a:pPr>
            <a:r>
              <a:rPr lang="en-US" sz="3600" b="1" i="1" dirty="0" smtClean="0"/>
              <a:t>	But f</a:t>
            </a:r>
            <a:r>
              <a:rPr lang="en-US" sz="3600" b="1" i="1" dirty="0" smtClean="0"/>
              <a:t>ew </a:t>
            </a:r>
            <a:r>
              <a:rPr lang="en-US" sz="3600" b="1" i="1" dirty="0" smtClean="0"/>
              <a:t>people end up </a:t>
            </a:r>
            <a:r>
              <a:rPr lang="en-US" sz="3600" b="1" i="1" dirty="0" smtClean="0"/>
              <a:t>	somewhere </a:t>
            </a:r>
            <a:r>
              <a:rPr lang="en-US" sz="3600" b="1" i="1" dirty="0" smtClean="0"/>
              <a:t>on purpose</a:t>
            </a:r>
            <a:endParaRPr lang="en-US" sz="3600" b="1" i="1" dirty="0"/>
          </a:p>
        </p:txBody>
      </p:sp>
      <p:pic>
        <p:nvPicPr>
          <p:cNvPr id="2056" name="Picture 8" descr="http://smartgoalsguide.com/wp-content/uploads/Goals-MISSEDDART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81400"/>
            <a:ext cx="2886075"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930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pic>
        <p:nvPicPr>
          <p:cNvPr id="3074" name="Picture 2" descr="http://verseinmotion.com/yahoo_site_admin/assets/images/Vision.19893921_st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001284"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979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838200"/>
            <a:ext cx="7024744" cy="838200"/>
          </a:xfrm>
        </p:spPr>
        <p:txBody>
          <a:bodyPr>
            <a:normAutofit/>
          </a:bodyPr>
          <a:lstStyle/>
          <a:p>
            <a:pPr algn="r"/>
            <a:r>
              <a:rPr lang="en-US" b="1" i="1" dirty="0" smtClean="0">
                <a:latin typeface="Bookman Old Style" pitchFamily="18" charset="0"/>
              </a:rPr>
              <a:t>Ephesians 5:17</a:t>
            </a:r>
            <a:endParaRPr lang="en-US" b="1" i="1" dirty="0">
              <a:latin typeface="Bookman Old Style" pitchFamily="18" charset="0"/>
            </a:endParaRPr>
          </a:p>
        </p:txBody>
      </p:sp>
      <p:sp>
        <p:nvSpPr>
          <p:cNvPr id="3" name="Content Placeholder 2"/>
          <p:cNvSpPr>
            <a:spLocks noGrp="1"/>
          </p:cNvSpPr>
          <p:nvPr>
            <p:ph idx="1"/>
          </p:nvPr>
        </p:nvSpPr>
        <p:spPr>
          <a:xfrm>
            <a:off x="1043492" y="1905000"/>
            <a:ext cx="6777317" cy="3927629"/>
          </a:xfrm>
        </p:spPr>
        <p:txBody>
          <a:bodyPr/>
          <a:lstStyle/>
          <a:p>
            <a:pPr marL="68580" indent="0">
              <a:buNone/>
            </a:pPr>
            <a:r>
              <a:rPr lang="en-US" sz="3200" i="1" dirty="0"/>
              <a:t>“Therefore do not be unwise, but understand what the will of the Lord is.”</a:t>
            </a:r>
          </a:p>
          <a:p>
            <a:pPr marL="68580" indent="0">
              <a:buNone/>
            </a:pPr>
            <a:endParaRPr lang="en-US" dirty="0"/>
          </a:p>
        </p:txBody>
      </p:sp>
    </p:spTree>
    <p:extLst>
      <p:ext uri="{BB962C8B-B14F-4D97-AF65-F5344CB8AC3E}">
        <p14:creationId xmlns:p14="http://schemas.microsoft.com/office/powerpoint/2010/main" val="1545076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024744" cy="877336"/>
          </a:xfrm>
        </p:spPr>
        <p:txBody>
          <a:bodyPr>
            <a:normAutofit/>
          </a:bodyPr>
          <a:lstStyle/>
          <a:p>
            <a:pPr algn="r"/>
            <a:r>
              <a:rPr lang="en-US" b="1" i="1" dirty="0" smtClean="0">
                <a:latin typeface="Bookman Old Style" pitchFamily="18" charset="0"/>
              </a:rPr>
              <a:t>Acts 20:22-24</a:t>
            </a:r>
            <a:endParaRPr lang="en-US" b="1" i="1" dirty="0">
              <a:latin typeface="Bookman Old Style" pitchFamily="18" charset="0"/>
            </a:endParaRPr>
          </a:p>
        </p:txBody>
      </p:sp>
      <p:sp>
        <p:nvSpPr>
          <p:cNvPr id="3" name="Content Placeholder 2"/>
          <p:cNvSpPr>
            <a:spLocks noGrp="1"/>
          </p:cNvSpPr>
          <p:nvPr>
            <p:ph idx="1"/>
          </p:nvPr>
        </p:nvSpPr>
        <p:spPr>
          <a:xfrm>
            <a:off x="685800" y="1600200"/>
            <a:ext cx="7620000" cy="4953000"/>
          </a:xfrm>
        </p:spPr>
        <p:txBody>
          <a:bodyPr>
            <a:noAutofit/>
          </a:bodyPr>
          <a:lstStyle/>
          <a:p>
            <a:pPr marL="68580" indent="0">
              <a:buNone/>
            </a:pPr>
            <a:r>
              <a:rPr lang="en-US" sz="2800" i="1" dirty="0"/>
              <a:t>And see, now I go bound in the spirit to Jerusalem, not knowing the things that will happen to me there, except that the Holy Spirit testifies in every city, saying that chains and tribulations await me.  But none of these things move me; nor do I count my life dear to myself, so that I may finish my race with joy, and the ministry which I received from the Lord Jesus, to testify to the gospel of the grace of God.</a:t>
            </a:r>
          </a:p>
        </p:txBody>
      </p:sp>
    </p:spTree>
    <p:extLst>
      <p:ext uri="{BB962C8B-B14F-4D97-AF65-F5344CB8AC3E}">
        <p14:creationId xmlns:p14="http://schemas.microsoft.com/office/powerpoint/2010/main" val="3904607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85800"/>
            <a:ext cx="7024744" cy="838200"/>
          </a:xfrm>
        </p:spPr>
        <p:txBody>
          <a:bodyPr>
            <a:normAutofit fontScale="90000"/>
          </a:bodyPr>
          <a:lstStyle/>
          <a:p>
            <a:r>
              <a:rPr lang="en-US" b="1" dirty="0" smtClean="0">
                <a:latin typeface="Bookman Old Style" pitchFamily="18" charset="0"/>
              </a:rPr>
              <a:t>Phase 1:  </a:t>
            </a:r>
            <a:r>
              <a:rPr lang="en-US" b="1" u="sng" dirty="0" smtClean="0">
                <a:latin typeface="Bookman Old Style" pitchFamily="18" charset="0"/>
              </a:rPr>
              <a:t>Spirit’s Prompting</a:t>
            </a:r>
            <a:endParaRPr lang="en-US" b="1" u="sng" dirty="0">
              <a:latin typeface="Bookman Old Style" pitchFamily="18" charset="0"/>
            </a:endParaRPr>
          </a:p>
        </p:txBody>
      </p:sp>
      <p:sp>
        <p:nvSpPr>
          <p:cNvPr id="3" name="Content Placeholder 2"/>
          <p:cNvSpPr>
            <a:spLocks noGrp="1"/>
          </p:cNvSpPr>
          <p:nvPr>
            <p:ph idx="1"/>
          </p:nvPr>
        </p:nvSpPr>
        <p:spPr>
          <a:xfrm>
            <a:off x="762000" y="1981200"/>
            <a:ext cx="7543800" cy="4419600"/>
          </a:xfrm>
        </p:spPr>
        <p:txBody>
          <a:bodyPr/>
          <a:lstStyle/>
          <a:p>
            <a:pPr marL="525780" indent="-457200">
              <a:buAutoNum type="arabicPeriod"/>
            </a:pPr>
            <a:endParaRPr lang="en-US" dirty="0"/>
          </a:p>
        </p:txBody>
      </p:sp>
      <p:pic>
        <p:nvPicPr>
          <p:cNvPr id="4" name="Picture 2" descr="http://3.bp.blogspot.com/-6x1SqVYiTDo/TfzSzX_X1wI/AAAAAAAAA94/JXXaIbNkS74/s1600/chairnsandironsBound-with-Chains-of-the-Spirit-and-of-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146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88</TotalTime>
  <Words>184</Words>
  <Application>Microsoft Office PowerPoint</Application>
  <PresentationFormat>On-screen Show (4:3)</PresentationFormat>
  <Paragraphs>22</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Austin</vt:lpstr>
      <vt:lpstr>PowerPoint Presentation</vt:lpstr>
      <vt:lpstr>PowerPoint Presentation</vt:lpstr>
      <vt:lpstr>PowerPoint Presentation</vt:lpstr>
      <vt:lpstr>Proverbs 29:18</vt:lpstr>
      <vt:lpstr>PowerPoint Presentation</vt:lpstr>
      <vt:lpstr>PowerPoint Presentation</vt:lpstr>
      <vt:lpstr>Ephesians 5:17</vt:lpstr>
      <vt:lpstr>Acts 20:22-24</vt:lpstr>
      <vt:lpstr>Phase 1:  Spirit’s Prompting</vt:lpstr>
      <vt:lpstr>Phase 2:  Certain Uncertainty</vt:lpstr>
      <vt:lpstr>Phase 2:  Certain Uncertainty</vt:lpstr>
      <vt:lpstr>Phase 3:  Predictable Resistance</vt:lpstr>
      <vt:lpstr>Phase 4:  Uncommon Clarity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 Anthony Messeh</dc:creator>
  <cp:lastModifiedBy>Fr Anthony</cp:lastModifiedBy>
  <cp:revision>10</cp:revision>
  <dcterms:created xsi:type="dcterms:W3CDTF">2011-12-09T17:07:42Z</dcterms:created>
  <dcterms:modified xsi:type="dcterms:W3CDTF">2012-12-29T17:01:07Z</dcterms:modified>
</cp:coreProperties>
</file>