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81" r:id="rId5"/>
    <p:sldId id="261" r:id="rId6"/>
    <p:sldId id="270" r:id="rId7"/>
    <p:sldId id="267" r:id="rId8"/>
    <p:sldId id="272" r:id="rId9"/>
    <p:sldId id="273" r:id="rId10"/>
    <p:sldId id="275" r:id="rId11"/>
    <p:sldId id="276" r:id="rId12"/>
    <p:sldId id="277" r:id="rId13"/>
    <p:sldId id="278" r:id="rId14"/>
    <p:sldId id="282" r:id="rId15"/>
    <p:sldId id="284" r:id="rId16"/>
    <p:sldId id="285" r:id="rId17"/>
    <p:sldId id="283" r:id="rId18"/>
    <p:sldId id="286" r:id="rId19"/>
    <p:sldId id="287" r:id="rId20"/>
    <p:sldId id="288" r:id="rId21"/>
    <p:sldId id="289" r:id="rId22"/>
    <p:sldId id="290" r:id="rId23"/>
    <p:sldId id="291" r:id="rId24"/>
    <p:sldId id="292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hata, Mathew" initials="MS" lastIdx="12" clrIdx="0">
    <p:extLst/>
  </p:cmAuthor>
  <p:cmAuthor id="2" name="Seelhorst, Lindsey Leigh" initials="LS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5"/>
    <a:srgbClr val="465981"/>
    <a:srgbClr val="32B5E6"/>
    <a:srgbClr val="A6E3FA"/>
    <a:srgbClr val="0079A6"/>
    <a:srgbClr val="002060"/>
    <a:srgbClr val="99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2308" autoAdjust="0"/>
  </p:normalViewPr>
  <p:slideViewPr>
    <p:cSldViewPr>
      <p:cViewPr varScale="1">
        <p:scale>
          <a:sx n="104" d="100"/>
          <a:sy n="104" d="100"/>
        </p:scale>
        <p:origin x="17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E109D-76F5-420A-91C3-AF8198EBD33B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CB206-C1CF-4DA6-8AE1-CE9AE0601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5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5800"/>
            <a:ext cx="4570412" cy="34290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150" y="4341287"/>
            <a:ext cx="5021705" cy="4119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3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8458200" y="838200"/>
            <a:ext cx="0" cy="4572000"/>
          </a:xfrm>
          <a:prstGeom prst="line">
            <a:avLst/>
          </a:prstGeom>
          <a:ln w="25400"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3300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762000" y="6096000"/>
            <a:ext cx="640080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4216400" y="6611938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1598BF64-16E6-4408-A228-E70F8FA92925}" type="slidenum">
              <a:rPr lang="en-US" sz="1100" smtClean="0">
                <a:solidFill>
                  <a:srgbClr val="7F7F7F"/>
                </a:solidFill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11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2276" y="2514600"/>
            <a:ext cx="6914867" cy="1905000"/>
          </a:xfrm>
          <a:prstGeom prst="rect">
            <a:avLst/>
          </a:prstGeom>
        </p:spPr>
        <p:txBody>
          <a:bodyPr lIns="86354" tIns="43177" rIns="86354" bIns="43177"/>
          <a:lstStyle>
            <a:lvl1pPr marL="0" marR="0" indent="0" algn="l" defTabSz="91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600" b="1" i="0" u="none" strike="noStrike" kern="120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431773" indent="0">
              <a:buNone/>
              <a:defRPr/>
            </a:lvl2pPr>
            <a:lvl3pPr marL="863545" indent="0">
              <a:buNone/>
              <a:defRPr/>
            </a:lvl3pPr>
          </a:lstStyle>
          <a:p>
            <a:pPr marL="0" marR="0" lvl="0" indent="0" algn="l" defTabSz="91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15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5719" y="3962400"/>
            <a:ext cx="7112562" cy="486626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465981"/>
                </a:solidFill>
                <a:latin typeface="Algerian" panose="04020705040A02060702" pitchFamily="82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71600" y="4574387"/>
            <a:ext cx="640080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4216400" y="6611938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BA256B88-D73D-473C-BFFE-0874DED8989F}" type="slidenum">
              <a:rPr lang="en-US" sz="1100" smtClean="0">
                <a:solidFill>
                  <a:srgbClr val="7F7F7F"/>
                </a:solidFill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11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447800" y="6172200"/>
            <a:ext cx="640080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840" y="5427840"/>
            <a:ext cx="1430160" cy="1430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6934"/>
            <a:ext cx="1295400" cy="16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5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9713" y="761999"/>
            <a:ext cx="8709025" cy="4280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/>
            </a:lvl1pPr>
            <a:lvl2pPr marL="120456" indent="0">
              <a:buFontTx/>
              <a:buNone/>
              <a:defRPr sz="1400"/>
            </a:lvl2pPr>
            <a:lvl3pPr marL="228235" indent="0">
              <a:buFontTx/>
              <a:buNone/>
              <a:defRPr sz="1400"/>
            </a:lvl3pPr>
            <a:lvl4pPr marL="348690" indent="0">
              <a:buFontTx/>
              <a:buNone/>
              <a:defRPr sz="1400"/>
            </a:lvl4pPr>
            <a:lvl5pPr marL="456465" indent="0">
              <a:buFontTx/>
              <a:buNone/>
              <a:defRPr sz="1400"/>
            </a:lvl5pPr>
          </a:lstStyle>
          <a:p>
            <a:pPr lvl="0"/>
            <a:endParaRPr lang="en-US" dirty="0"/>
          </a:p>
        </p:txBody>
      </p:sp>
      <p:cxnSp>
        <p:nvCxnSpPr>
          <p:cNvPr id="5" name="Straight Connector 6"/>
          <p:cNvCxnSpPr/>
          <p:nvPr userDrawn="1"/>
        </p:nvCxnSpPr>
        <p:spPr>
          <a:xfrm>
            <a:off x="0" y="685800"/>
            <a:ext cx="7136625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0243" y="180281"/>
            <a:ext cx="6949440" cy="36067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759621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None/>
              <a:defRPr lang="en-US" sz="2800" b="0" kern="1200" dirty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759621" eaLnBrk="0" fontAlgn="base" hangingPunct="0">
              <a:lnSpc>
                <a:spcPct val="106000"/>
              </a:lnSpc>
              <a:spcAft>
                <a:spcPct val="0"/>
              </a:spcAft>
            </a:pPr>
            <a:endParaRPr lang="en-US" dirty="0"/>
          </a:p>
        </p:txBody>
      </p:sp>
      <p:sp>
        <p:nvSpPr>
          <p:cNvPr id="14" name="Text Box 12"/>
          <p:cNvSpPr txBox="1">
            <a:spLocks noChangeArrowheads="1"/>
          </p:cNvSpPr>
          <p:nvPr userDrawn="1"/>
        </p:nvSpPr>
        <p:spPr bwMode="auto">
          <a:xfrm>
            <a:off x="7505525" y="152400"/>
            <a:ext cx="1638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kern="1200" dirty="0" smtClean="0">
                <a:solidFill>
                  <a:srgbClr val="465981"/>
                </a:solidFill>
                <a:latin typeface="Algerian" panose="04020705040A02060702" pitchFamily="82" charset="0"/>
                <a:ea typeface="+mj-ea"/>
                <a:cs typeface="+mj-cs"/>
              </a:rPr>
              <a:t>The Holy 50</a:t>
            </a:r>
            <a:endParaRPr lang="en-US" sz="1800" kern="1200" dirty="0">
              <a:solidFill>
                <a:srgbClr val="465981"/>
              </a:solidFill>
              <a:latin typeface="Algerian" panose="04020705040A02060702" pitchFamily="82" charset="0"/>
              <a:ea typeface="+mj-ea"/>
              <a:cs typeface="+mj-cs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447800" y="6172200"/>
            <a:ext cx="640080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 userDrawn="1"/>
        </p:nvSpPr>
        <p:spPr>
          <a:xfrm>
            <a:off x="2362201" y="6134100"/>
            <a:ext cx="4419599" cy="49530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2776"/>
                </a:solidFill>
                <a:latin typeface="Algerian" panose="04020705040A02060702" pitchFamily="8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400" kern="1200" dirty="0" smtClean="0">
                <a:solidFill>
                  <a:srgbClr val="465981"/>
                </a:solidFill>
                <a:latin typeface="Algerian" panose="04020705040A02060702" pitchFamily="82" charset="0"/>
                <a:ea typeface="+mj-ea"/>
                <a:cs typeface="+mj-cs"/>
              </a:rPr>
              <a:t>The I AM Gospels of the Holy 50</a:t>
            </a:r>
            <a:endParaRPr lang="en-US" sz="1400" kern="1200" dirty="0">
              <a:solidFill>
                <a:srgbClr val="465981"/>
              </a:solidFill>
              <a:latin typeface="Algerian" panose="04020705040A02060702" pitchFamily="82" charset="0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840" y="5427840"/>
            <a:ext cx="1430160" cy="14301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6934"/>
            <a:ext cx="1295400" cy="16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8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3972837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4216400" y="6611938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BA256B88-D73D-473C-BFFE-0874DED8989F}" type="slidenum">
              <a:rPr lang="en-US" sz="1100" smtClean="0">
                <a:solidFill>
                  <a:srgbClr val="7F7F7F"/>
                </a:solidFill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11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8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09600"/>
            <a:ext cx="3347395" cy="4318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0" y="5105400"/>
            <a:ext cx="6477000" cy="400110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ct val="0"/>
              </a:spcBef>
              <a:buNone/>
              <a:defRPr sz="2000">
                <a:solidFill>
                  <a:srgbClr val="465981"/>
                </a:solidFill>
                <a:latin typeface="Algerian" panose="04020705040A02060702" pitchFamily="82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The I Am Gospels – Who HE Is and Who We Are</a:t>
            </a:r>
          </a:p>
        </p:txBody>
      </p:sp>
    </p:spTree>
    <p:extLst>
      <p:ext uri="{BB962C8B-B14F-4D97-AF65-F5344CB8AC3E}">
        <p14:creationId xmlns:p14="http://schemas.microsoft.com/office/powerpoint/2010/main" val="2106534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en-US" sz="2000" b="1" dirty="0" smtClean="0"/>
              <a:t>Daily Meal </a:t>
            </a:r>
            <a:r>
              <a:rPr lang="en-US" sz="2000" dirty="0" smtClean="0"/>
              <a:t>– </a:t>
            </a:r>
            <a:r>
              <a:rPr lang="en-US" sz="2000" dirty="0"/>
              <a:t>But He answered and said, “It is written, </a:t>
            </a:r>
            <a:r>
              <a:rPr lang="en-US" sz="2000" dirty="0" smtClean="0"/>
              <a:t>Man </a:t>
            </a:r>
            <a:r>
              <a:rPr lang="en-US" sz="2000" dirty="0"/>
              <a:t>shall not live by bread alone, but by every word that proceeds from the mouth of God</a:t>
            </a:r>
            <a:r>
              <a:rPr lang="en-US" sz="2000" dirty="0" smtClean="0"/>
              <a:t>.</a:t>
            </a:r>
            <a:r>
              <a:rPr lang="en-US" sz="2000" dirty="0"/>
              <a:t> </a:t>
            </a:r>
            <a:r>
              <a:rPr lang="en-US" sz="2000" dirty="0" smtClean="0"/>
              <a:t>” </a:t>
            </a:r>
            <a:r>
              <a:rPr lang="en-US" sz="2000" b="1" dirty="0" smtClean="0"/>
              <a:t>Matt 4:4</a:t>
            </a:r>
          </a:p>
          <a:p>
            <a:endParaRPr lang="en-US" sz="2000" dirty="0" smtClean="0"/>
          </a:p>
          <a:p>
            <a:r>
              <a:rPr lang="en-US" sz="2000" b="1" dirty="0" smtClean="0"/>
              <a:t>Feast Meal </a:t>
            </a:r>
            <a:r>
              <a:rPr lang="en-US" sz="2000" dirty="0" smtClean="0"/>
              <a:t>- </a:t>
            </a:r>
            <a:r>
              <a:rPr lang="en-US" sz="2000" dirty="0"/>
              <a:t>The cup of blessing which we bless, is it not the communion of the blood of Christ? </a:t>
            </a:r>
            <a:r>
              <a:rPr lang="en-US" sz="2000" dirty="0" smtClean="0"/>
              <a:t>The </a:t>
            </a:r>
            <a:r>
              <a:rPr lang="en-US" sz="2000" dirty="0"/>
              <a:t>bread which we break, is it not the communion of the body of Christ? </a:t>
            </a:r>
            <a:r>
              <a:rPr lang="en-US" sz="2000" dirty="0" smtClean="0"/>
              <a:t>For we,</a:t>
            </a:r>
            <a:r>
              <a:rPr lang="en-US" sz="2000" dirty="0"/>
              <a:t> </a:t>
            </a:r>
            <a:r>
              <a:rPr lang="en-US" sz="2000" i="1" dirty="0"/>
              <a:t>though</a:t>
            </a:r>
            <a:r>
              <a:rPr lang="en-US" sz="2000" dirty="0"/>
              <a:t> many, are one bread </a:t>
            </a:r>
            <a:r>
              <a:rPr lang="en-US" sz="2000" i="1" dirty="0" smtClean="0"/>
              <a:t>and </a:t>
            </a:r>
            <a:r>
              <a:rPr lang="en-US" sz="2000" dirty="0" smtClean="0"/>
              <a:t>one </a:t>
            </a:r>
            <a:r>
              <a:rPr lang="en-US" sz="2000" dirty="0"/>
              <a:t>body; for we all partake of that one </a:t>
            </a:r>
            <a:r>
              <a:rPr lang="en-US" sz="2000" dirty="0" smtClean="0"/>
              <a:t>bread. 1 </a:t>
            </a:r>
            <a:r>
              <a:rPr lang="en-US" sz="2000" dirty="0" err="1" smtClean="0"/>
              <a:t>Cor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9713" y="228600"/>
            <a:ext cx="6949440" cy="360676"/>
          </a:xfrm>
        </p:spPr>
        <p:txBody>
          <a:bodyPr/>
          <a:lstStyle/>
          <a:p>
            <a:r>
              <a:rPr lang="en-US" dirty="0" smtClean="0"/>
              <a:t>I BE </a:t>
            </a:r>
            <a:r>
              <a:rPr lang="en-US" u="sng" dirty="0" smtClean="0"/>
              <a:t>HUNGRY </a:t>
            </a:r>
            <a:r>
              <a:rPr lang="en-US" dirty="0" smtClean="0"/>
              <a:t>– Eat 2 Meals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3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LivIng</a:t>
            </a:r>
            <a:r>
              <a:rPr lang="en-US" dirty="0" smtClean="0"/>
              <a:t> Water – I BE </a:t>
            </a:r>
            <a:r>
              <a:rPr lang="en-US" u="sng" dirty="0" smtClean="0"/>
              <a:t>A Fountain</a:t>
            </a:r>
            <a:endParaRPr lang="en-US" u="sng" dirty="0"/>
          </a:p>
        </p:txBody>
      </p:sp>
      <p:pic>
        <p:nvPicPr>
          <p:cNvPr id="3074" name="Picture 2" descr="Image result for Water Foun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102354"/>
            <a:ext cx="3660775" cy="304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algn="ctr"/>
            <a:r>
              <a:rPr lang="en-US" sz="2400" dirty="0"/>
              <a:t>Jesus answered and said to her, “If you knew the </a:t>
            </a:r>
            <a:r>
              <a:rPr lang="en-US" sz="2400" dirty="0" smtClean="0"/>
              <a:t>gift </a:t>
            </a:r>
            <a:r>
              <a:rPr lang="en-US" sz="2400" dirty="0"/>
              <a:t>of God, and who it is who says to you, ‘Give Me a drink,’ you would have asked Him, and He would have given </a:t>
            </a:r>
            <a:r>
              <a:rPr lang="en-US" sz="2400" dirty="0" smtClean="0"/>
              <a:t>you living water.”  </a:t>
            </a:r>
            <a:r>
              <a:rPr lang="en-US" sz="2400" b="1" dirty="0" smtClean="0"/>
              <a:t>John 4:10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Jesus answered and said to her, “</a:t>
            </a:r>
            <a:r>
              <a:rPr lang="en-US" sz="2400" b="1" dirty="0"/>
              <a:t>Whoever drinks of this water will thirst again, </a:t>
            </a:r>
            <a:r>
              <a:rPr lang="en-US" sz="2400" b="1" dirty="0" smtClean="0"/>
              <a:t>but</a:t>
            </a:r>
            <a:r>
              <a:rPr lang="en-US" sz="2400" b="1" dirty="0"/>
              <a:t> </a:t>
            </a:r>
            <a:r>
              <a:rPr lang="en-US" sz="2400" b="1" dirty="0" smtClean="0"/>
              <a:t>whoever </a:t>
            </a:r>
            <a:r>
              <a:rPr lang="en-US" sz="2400" b="1" dirty="0"/>
              <a:t>drinks of the water that I shall give him will never thirst. But the water that I shall give </a:t>
            </a:r>
            <a:r>
              <a:rPr lang="en-US" sz="2400" b="1" dirty="0" smtClean="0"/>
              <a:t>him</a:t>
            </a:r>
            <a:r>
              <a:rPr lang="en-US" sz="2400" b="1" dirty="0"/>
              <a:t> </a:t>
            </a:r>
            <a:r>
              <a:rPr lang="en-US" sz="2400" b="1" dirty="0" smtClean="0"/>
              <a:t>will </a:t>
            </a:r>
            <a:r>
              <a:rPr lang="en-US" sz="2400" b="1" dirty="0"/>
              <a:t>become in him a fountain of water springing up into everlasting life</a:t>
            </a:r>
            <a:r>
              <a:rPr lang="en-US" sz="2400" b="1" dirty="0" smtClean="0"/>
              <a:t>.” </a:t>
            </a:r>
            <a:r>
              <a:rPr lang="en-US" sz="2400" dirty="0" smtClean="0"/>
              <a:t>The </a:t>
            </a:r>
            <a:r>
              <a:rPr lang="en-US" sz="2400" dirty="0"/>
              <a:t>woman said to Him, “Sir, give me this water, that I may not thirst, nor come here to draw</a:t>
            </a:r>
            <a:r>
              <a:rPr lang="en-US" sz="2400" dirty="0" smtClean="0"/>
              <a:t>.” </a:t>
            </a:r>
            <a:r>
              <a:rPr lang="en-US" sz="2400" b="1" dirty="0" smtClean="0"/>
              <a:t>John 4:13-15</a:t>
            </a:r>
            <a:endParaRPr lang="en-US" sz="2400" b="1" dirty="0"/>
          </a:p>
          <a:p>
            <a:pPr algn="ctr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Living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1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algn="ctr"/>
            <a:r>
              <a:rPr lang="en-US" sz="2800" dirty="0"/>
              <a:t>And many of the Samaritans of that city believed in Him </a:t>
            </a:r>
            <a:r>
              <a:rPr lang="en-US" sz="2800" dirty="0" smtClean="0"/>
              <a:t>because </a:t>
            </a:r>
            <a:r>
              <a:rPr lang="en-US" sz="2800" dirty="0"/>
              <a:t>of the word of the woman who testified, “He told me all that I </a:t>
            </a:r>
            <a:r>
              <a:rPr lang="en-US" sz="2800" i="1" dirty="0"/>
              <a:t>ever</a:t>
            </a:r>
            <a:r>
              <a:rPr lang="en-US" sz="2800" dirty="0"/>
              <a:t> did.” </a:t>
            </a:r>
            <a:r>
              <a:rPr lang="en-US" sz="2800" dirty="0" smtClean="0"/>
              <a:t>So </a:t>
            </a:r>
            <a:r>
              <a:rPr lang="en-US" sz="2800" dirty="0"/>
              <a:t>when the Samaritans had come to Him, they urged Him to stay with them; and He stayed there two days. </a:t>
            </a:r>
            <a:r>
              <a:rPr lang="en-US" sz="2800" dirty="0" smtClean="0"/>
              <a:t>And </a:t>
            </a:r>
            <a:r>
              <a:rPr lang="en-US" sz="2800" dirty="0"/>
              <a:t>many more believed because of His own </a:t>
            </a:r>
            <a:r>
              <a:rPr lang="en-US" sz="2800" dirty="0" smtClean="0"/>
              <a:t>word. Then </a:t>
            </a:r>
            <a:r>
              <a:rPr lang="en-US" sz="2800" dirty="0"/>
              <a:t>they said to the woman, “Now we believe, not because of what you said, for </a:t>
            </a:r>
            <a:r>
              <a:rPr lang="en-US" sz="2800" dirty="0" smtClean="0"/>
              <a:t>we </a:t>
            </a:r>
            <a:r>
              <a:rPr lang="en-US" sz="2800" dirty="0"/>
              <a:t>ourselves have heard </a:t>
            </a:r>
            <a:r>
              <a:rPr lang="en-US" sz="2800" i="1" dirty="0"/>
              <a:t>Him</a:t>
            </a:r>
            <a:r>
              <a:rPr lang="en-US" sz="2800" dirty="0"/>
              <a:t> and we know that this is indeed the Christ, the Savior of the world</a:t>
            </a:r>
            <a:r>
              <a:rPr lang="en-US" sz="2800" dirty="0" smtClean="0"/>
              <a:t>.  </a:t>
            </a:r>
            <a:r>
              <a:rPr lang="en-US" sz="2800" b="1" dirty="0" smtClean="0"/>
              <a:t>John </a:t>
            </a:r>
            <a:r>
              <a:rPr lang="en-US" sz="2800" b="1" dirty="0" smtClean="0"/>
              <a:t>4:39-42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Fountain supplies the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08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LiGht</a:t>
            </a:r>
            <a:r>
              <a:rPr lang="en-US" dirty="0" smtClean="0"/>
              <a:t> of the World </a:t>
            </a:r>
            <a:r>
              <a:rPr lang="en-US" dirty="0" smtClean="0"/>
              <a:t>– I BE </a:t>
            </a:r>
            <a:r>
              <a:rPr lang="en-US" u="sng" dirty="0" smtClean="0"/>
              <a:t>SANCTIFIED</a:t>
            </a:r>
            <a:endParaRPr lang="en-US" u="sng" dirty="0"/>
          </a:p>
        </p:txBody>
      </p:sp>
      <p:pic>
        <p:nvPicPr>
          <p:cNvPr id="2050" name="Picture 2" descr="Image result for SUnri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84" y="129099"/>
            <a:ext cx="4828032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3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algn="ctr"/>
            <a:r>
              <a:rPr lang="en-US" sz="2800" dirty="0"/>
              <a:t>“A little while longer </a:t>
            </a:r>
            <a:r>
              <a:rPr lang="en-US" sz="2800" dirty="0" smtClean="0"/>
              <a:t>the </a:t>
            </a:r>
            <a:r>
              <a:rPr lang="en-US" sz="2800" dirty="0"/>
              <a:t>light is with you. </a:t>
            </a:r>
            <a:r>
              <a:rPr lang="en-US" sz="2800" dirty="0" smtClean="0"/>
              <a:t>Walk </a:t>
            </a:r>
            <a:r>
              <a:rPr lang="en-US" sz="2800" dirty="0"/>
              <a:t>while you have the light, lest darkness overtake you</a:t>
            </a:r>
            <a:r>
              <a:rPr lang="en-US" sz="2800" dirty="0" smtClean="0"/>
              <a:t>; he </a:t>
            </a:r>
            <a:r>
              <a:rPr lang="en-US" sz="2800" dirty="0"/>
              <a:t>who walks in darkness does not know where he is going. </a:t>
            </a:r>
            <a:r>
              <a:rPr lang="en-US" sz="2800" dirty="0" smtClean="0"/>
              <a:t>While </a:t>
            </a:r>
            <a:r>
              <a:rPr lang="en-US" sz="2800" dirty="0"/>
              <a:t>you have the light, believe in the light, that you may </a:t>
            </a:r>
            <a:r>
              <a:rPr lang="en-US" sz="2800" dirty="0" smtClean="0"/>
              <a:t>become sons of </a:t>
            </a:r>
            <a:r>
              <a:rPr lang="en-US" sz="2800" dirty="0"/>
              <a:t>light</a:t>
            </a:r>
            <a:r>
              <a:rPr lang="en-US" sz="2800" dirty="0" smtClean="0"/>
              <a:t>.”</a:t>
            </a:r>
          </a:p>
          <a:p>
            <a:pPr algn="ctr"/>
            <a:r>
              <a:rPr lang="en-US" sz="2800" dirty="0" smtClean="0"/>
              <a:t> </a:t>
            </a:r>
            <a:r>
              <a:rPr lang="en-US" sz="2800" b="1" dirty="0"/>
              <a:t>John 12:35-36 </a:t>
            </a:r>
            <a:endParaRPr lang="en-US" sz="2800" dirty="0"/>
          </a:p>
          <a:p>
            <a:pPr algn="ctr"/>
            <a:r>
              <a:rPr lang="en-US" sz="2800" dirty="0" smtClean="0"/>
              <a:t>"I </a:t>
            </a:r>
            <a:r>
              <a:rPr lang="en-US" sz="2800" dirty="0"/>
              <a:t>have come </a:t>
            </a:r>
            <a:r>
              <a:rPr lang="en-US" sz="2800" i="1" dirty="0"/>
              <a:t>as</a:t>
            </a:r>
            <a:r>
              <a:rPr lang="en-US" sz="2800" dirty="0"/>
              <a:t> a light into the world, that whoever believes in Me should not abide in darkness</a:t>
            </a:r>
            <a:r>
              <a:rPr lang="en-US" sz="2800" dirty="0" smtClean="0"/>
              <a:t>."</a:t>
            </a:r>
          </a:p>
          <a:p>
            <a:pPr algn="ctr"/>
            <a:r>
              <a:rPr lang="en-US" sz="2800" b="1" dirty="0"/>
              <a:t>John </a:t>
            </a:r>
            <a:r>
              <a:rPr lang="en-US" sz="2800" b="1" dirty="0" smtClean="0"/>
              <a:t>12:46 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While You Have the 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Confession = Human Photosynthesis</a:t>
            </a:r>
            <a:endParaRPr lang="en-US" dirty="0"/>
          </a:p>
        </p:txBody>
      </p:sp>
      <p:pic>
        <p:nvPicPr>
          <p:cNvPr id="3074" name="Picture 2" descr="Image result for photo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5675059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6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Way, the truth, the Life – </a:t>
            </a:r>
            <a:br>
              <a:rPr lang="en-US" dirty="0" smtClean="0"/>
            </a:br>
            <a:r>
              <a:rPr lang="en-US" dirty="0" smtClean="0"/>
              <a:t>I BE A GUIDE, Bold &amp; Hopeful</a:t>
            </a:r>
            <a:endParaRPr lang="en-US" dirty="0"/>
          </a:p>
        </p:txBody>
      </p:sp>
      <p:pic>
        <p:nvPicPr>
          <p:cNvPr id="4098" name="Picture 2" descr="Image result for narrow w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381000"/>
            <a:ext cx="402336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7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en-US" sz="2800" dirty="0"/>
              <a:t>Thomas said to Him, “Lord, we do not know where You are going, and how can we know the way?”</a:t>
            </a:r>
          </a:p>
          <a:p>
            <a:r>
              <a:rPr lang="en-US" sz="2800" dirty="0" smtClean="0"/>
              <a:t>Jesus </a:t>
            </a:r>
            <a:r>
              <a:rPr lang="en-US" sz="2800" dirty="0"/>
              <a:t>said to him, “I am </a:t>
            </a:r>
            <a:r>
              <a:rPr lang="en-US" sz="2800" dirty="0" smtClean="0"/>
              <a:t>the </a:t>
            </a:r>
            <a:r>
              <a:rPr lang="en-US" sz="2800" dirty="0"/>
              <a:t>way, </a:t>
            </a:r>
            <a:r>
              <a:rPr lang="en-US" sz="2800" dirty="0" smtClean="0"/>
              <a:t>the </a:t>
            </a:r>
            <a:r>
              <a:rPr lang="en-US" sz="2800" dirty="0"/>
              <a:t>truth, and </a:t>
            </a:r>
            <a:r>
              <a:rPr lang="en-US" sz="2800" dirty="0" smtClean="0"/>
              <a:t>the </a:t>
            </a:r>
            <a:r>
              <a:rPr lang="en-US" sz="2800" dirty="0"/>
              <a:t>life. </a:t>
            </a:r>
            <a:r>
              <a:rPr lang="en-US" sz="2800" dirty="0" smtClean="0"/>
              <a:t>No </a:t>
            </a:r>
            <a:r>
              <a:rPr lang="en-US" sz="2800" dirty="0"/>
              <a:t>one comes to the Father </a:t>
            </a:r>
            <a:r>
              <a:rPr lang="en-US" sz="2800" dirty="0" smtClean="0"/>
              <a:t>except </a:t>
            </a:r>
            <a:r>
              <a:rPr lang="en-US" sz="2800" dirty="0"/>
              <a:t>through Me.</a:t>
            </a:r>
          </a:p>
          <a:p>
            <a:r>
              <a:rPr lang="en-US" sz="2800" dirty="0" smtClean="0"/>
              <a:t>“</a:t>
            </a:r>
            <a:r>
              <a:rPr lang="en-US" sz="2800" dirty="0"/>
              <a:t>If you had known Me, you would have known My Father also; and from now on you know Him and have seen Him.</a:t>
            </a:r>
          </a:p>
          <a:p>
            <a:pPr algn="ctr"/>
            <a:r>
              <a:rPr lang="en-US" sz="2800" b="1" dirty="0" smtClean="0"/>
              <a:t>John 14: 5-7 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Way to The Father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0122" y="1053909"/>
            <a:ext cx="8903757" cy="4280091"/>
          </a:xfrm>
        </p:spPr>
        <p:txBody>
          <a:bodyPr anchor="ctr"/>
          <a:lstStyle/>
          <a:p>
            <a:pPr algn="ctr"/>
            <a:r>
              <a:rPr lang="en-US" sz="2400" dirty="0"/>
              <a:t>Therefore, brethren, </a:t>
            </a:r>
            <a:r>
              <a:rPr lang="en-US" sz="2400" b="1" dirty="0">
                <a:solidFill>
                  <a:srgbClr val="005EA5"/>
                </a:solidFill>
              </a:rPr>
              <a:t>having </a:t>
            </a:r>
            <a:r>
              <a:rPr lang="en-US" sz="2400" b="1" dirty="0" smtClean="0">
                <a:solidFill>
                  <a:srgbClr val="005EA5"/>
                </a:solidFill>
              </a:rPr>
              <a:t>boldness </a:t>
            </a:r>
            <a:r>
              <a:rPr lang="en-US" sz="2400" b="1" dirty="0">
                <a:solidFill>
                  <a:srgbClr val="005EA5"/>
                </a:solidFill>
              </a:rPr>
              <a:t>to </a:t>
            </a:r>
            <a:r>
              <a:rPr lang="en-US" sz="2400" b="1" dirty="0" smtClean="0">
                <a:solidFill>
                  <a:srgbClr val="005EA5"/>
                </a:solidFill>
              </a:rPr>
              <a:t>enter</a:t>
            </a:r>
            <a:r>
              <a:rPr lang="en-US" sz="2400" b="1" dirty="0">
                <a:solidFill>
                  <a:srgbClr val="005EA5"/>
                </a:solidFill>
              </a:rPr>
              <a:t> </a:t>
            </a:r>
            <a:r>
              <a:rPr lang="en-US" sz="2400" b="1" dirty="0" smtClean="0">
                <a:solidFill>
                  <a:srgbClr val="005EA5"/>
                </a:solidFill>
              </a:rPr>
              <a:t>the </a:t>
            </a:r>
            <a:r>
              <a:rPr lang="en-US" sz="2400" b="1" dirty="0">
                <a:solidFill>
                  <a:srgbClr val="005EA5"/>
                </a:solidFill>
              </a:rPr>
              <a:t>Holiest by the blood of Jesus, </a:t>
            </a:r>
            <a:r>
              <a:rPr lang="en-US" sz="2400" b="1" dirty="0" smtClean="0">
                <a:solidFill>
                  <a:srgbClr val="005EA5"/>
                </a:solidFill>
              </a:rPr>
              <a:t>by </a:t>
            </a:r>
            <a:r>
              <a:rPr lang="en-US" sz="2400" b="1" dirty="0">
                <a:solidFill>
                  <a:srgbClr val="005EA5"/>
                </a:solidFill>
              </a:rPr>
              <a:t>a new and </a:t>
            </a:r>
            <a:r>
              <a:rPr lang="en-US" sz="2400" b="1" dirty="0" smtClean="0">
                <a:solidFill>
                  <a:srgbClr val="005EA5"/>
                </a:solidFill>
              </a:rPr>
              <a:t>living </a:t>
            </a:r>
            <a:r>
              <a:rPr lang="en-US" sz="2400" b="1" dirty="0">
                <a:solidFill>
                  <a:srgbClr val="005EA5"/>
                </a:solidFill>
              </a:rPr>
              <a:t>way which He consecrated for us, through the veil, that is, </a:t>
            </a:r>
            <a:r>
              <a:rPr lang="en-US" sz="2400" b="1" dirty="0" smtClean="0">
                <a:solidFill>
                  <a:srgbClr val="005EA5"/>
                </a:solidFill>
              </a:rPr>
              <a:t>His flesh</a:t>
            </a:r>
            <a:r>
              <a:rPr lang="en-US" sz="2400" b="1" dirty="0">
                <a:solidFill>
                  <a:srgbClr val="005EA5"/>
                </a:solidFill>
              </a:rPr>
              <a:t>, </a:t>
            </a:r>
            <a:r>
              <a:rPr lang="en-US" sz="2400" dirty="0" smtClean="0"/>
              <a:t>and</a:t>
            </a:r>
            <a:r>
              <a:rPr lang="en-US" sz="2400" dirty="0"/>
              <a:t> </a:t>
            </a:r>
            <a:r>
              <a:rPr lang="en-US" sz="2400" i="1" dirty="0"/>
              <a:t>having</a:t>
            </a:r>
            <a:r>
              <a:rPr lang="en-US" sz="2400" dirty="0"/>
              <a:t> a High Priest over the house of God, </a:t>
            </a:r>
            <a:r>
              <a:rPr lang="en-US" sz="2400" dirty="0" smtClean="0"/>
              <a:t>let </a:t>
            </a:r>
            <a:r>
              <a:rPr lang="en-US" sz="2400" dirty="0"/>
              <a:t>us </a:t>
            </a:r>
            <a:r>
              <a:rPr lang="en-US" sz="2400" dirty="0" smtClean="0"/>
              <a:t>draw </a:t>
            </a:r>
            <a:r>
              <a:rPr lang="en-US" sz="2400" dirty="0"/>
              <a:t>near with a true heart </a:t>
            </a:r>
            <a:r>
              <a:rPr lang="en-US" sz="2400" dirty="0" smtClean="0"/>
              <a:t>in </a:t>
            </a:r>
            <a:r>
              <a:rPr lang="en-US" sz="2400" dirty="0"/>
              <a:t>full assurance of faith, having our hearts sprinkled from an evil conscience and our bodies washed with pure water. </a:t>
            </a:r>
            <a:r>
              <a:rPr lang="en-US" sz="2400" b="1" dirty="0" smtClean="0">
                <a:solidFill>
                  <a:srgbClr val="005EA5"/>
                </a:solidFill>
              </a:rPr>
              <a:t>Let </a:t>
            </a:r>
            <a:r>
              <a:rPr lang="en-US" sz="2400" b="1" dirty="0">
                <a:solidFill>
                  <a:srgbClr val="005EA5"/>
                </a:solidFill>
              </a:rPr>
              <a:t>us hold fast the confession of </a:t>
            </a:r>
            <a:r>
              <a:rPr lang="en-US" sz="2400" b="1" i="1" dirty="0">
                <a:solidFill>
                  <a:srgbClr val="005EA5"/>
                </a:solidFill>
              </a:rPr>
              <a:t>our</a:t>
            </a:r>
            <a:r>
              <a:rPr lang="en-US" sz="2400" b="1" dirty="0">
                <a:solidFill>
                  <a:srgbClr val="005EA5"/>
                </a:solidFill>
              </a:rPr>
              <a:t> hope without wavering, </a:t>
            </a:r>
            <a:r>
              <a:rPr lang="en-US" sz="2400" b="1" dirty="0" smtClean="0">
                <a:solidFill>
                  <a:srgbClr val="005EA5"/>
                </a:solidFill>
              </a:rPr>
              <a:t>for He who promised</a:t>
            </a:r>
            <a:r>
              <a:rPr lang="en-US" sz="2400" b="1" dirty="0">
                <a:solidFill>
                  <a:srgbClr val="005EA5"/>
                </a:solidFill>
              </a:rPr>
              <a:t> </a:t>
            </a:r>
            <a:r>
              <a:rPr lang="en-US" sz="2400" b="1" i="1" dirty="0">
                <a:solidFill>
                  <a:srgbClr val="005EA5"/>
                </a:solidFill>
              </a:rPr>
              <a:t>is</a:t>
            </a:r>
            <a:r>
              <a:rPr lang="en-US" sz="2400" b="1" dirty="0">
                <a:solidFill>
                  <a:srgbClr val="005EA5"/>
                </a:solidFill>
              </a:rPr>
              <a:t> faithful.</a:t>
            </a:r>
            <a:r>
              <a:rPr lang="en-US" sz="2400" dirty="0"/>
              <a:t> </a:t>
            </a:r>
            <a:r>
              <a:rPr lang="en-US" sz="2400" b="1" dirty="0" smtClean="0">
                <a:solidFill>
                  <a:schemeClr val="accent4"/>
                </a:solidFill>
              </a:rPr>
              <a:t>And </a:t>
            </a:r>
            <a:r>
              <a:rPr lang="en-US" sz="2400" b="1" dirty="0">
                <a:solidFill>
                  <a:schemeClr val="accent4"/>
                </a:solidFill>
              </a:rPr>
              <a:t>let us consider one another in order to stir up love and good </a:t>
            </a:r>
            <a:r>
              <a:rPr lang="en-US" sz="2400" b="1" dirty="0" smtClean="0">
                <a:solidFill>
                  <a:schemeClr val="accent4"/>
                </a:solidFill>
              </a:rPr>
              <a:t>works,</a:t>
            </a:r>
            <a:r>
              <a:rPr lang="en-US" sz="2400" dirty="0"/>
              <a:t> </a:t>
            </a:r>
            <a:r>
              <a:rPr lang="en-US" sz="2400" dirty="0" smtClean="0"/>
              <a:t>not </a:t>
            </a:r>
            <a:r>
              <a:rPr lang="en-US" sz="2400" dirty="0"/>
              <a:t>forsaking the assembling of ourselves together, as </a:t>
            </a:r>
            <a:r>
              <a:rPr lang="en-US" sz="2400" i="1" dirty="0"/>
              <a:t>is</a:t>
            </a:r>
            <a:r>
              <a:rPr lang="en-US" sz="2400" dirty="0"/>
              <a:t> the manner of some, </a:t>
            </a:r>
            <a:r>
              <a:rPr lang="en-US" sz="2400" b="1" dirty="0" smtClean="0">
                <a:solidFill>
                  <a:schemeClr val="accent4"/>
                </a:solidFill>
              </a:rPr>
              <a:t>but exhorting</a:t>
            </a:r>
            <a:r>
              <a:rPr lang="en-US" sz="2400" b="1" dirty="0">
                <a:solidFill>
                  <a:schemeClr val="accent4"/>
                </a:solidFill>
              </a:rPr>
              <a:t> </a:t>
            </a:r>
            <a:r>
              <a:rPr lang="en-US" sz="2400" b="1" i="1" dirty="0">
                <a:solidFill>
                  <a:schemeClr val="accent4"/>
                </a:solidFill>
              </a:rPr>
              <a:t>one</a:t>
            </a:r>
            <a:r>
              <a:rPr lang="en-US" sz="2400" b="1" dirty="0">
                <a:solidFill>
                  <a:schemeClr val="accent4"/>
                </a:solidFill>
              </a:rPr>
              <a:t> </a:t>
            </a:r>
            <a:r>
              <a:rPr lang="en-US" sz="2400" b="1" i="1" dirty="0">
                <a:solidFill>
                  <a:schemeClr val="accent4"/>
                </a:solidFill>
              </a:rPr>
              <a:t>another,</a:t>
            </a:r>
            <a:r>
              <a:rPr lang="en-US" sz="2400" dirty="0"/>
              <a:t> </a:t>
            </a:r>
            <a:r>
              <a:rPr lang="en-US" sz="2400" dirty="0" smtClean="0"/>
              <a:t>and</a:t>
            </a:r>
            <a:r>
              <a:rPr lang="en-US" sz="2400" dirty="0"/>
              <a:t> </a:t>
            </a:r>
            <a:r>
              <a:rPr lang="en-US" sz="2400" dirty="0" smtClean="0"/>
              <a:t>so </a:t>
            </a:r>
            <a:r>
              <a:rPr lang="en-US" sz="2400" dirty="0"/>
              <a:t>much the more as you see </a:t>
            </a:r>
            <a:r>
              <a:rPr lang="en-US" sz="2400" dirty="0" smtClean="0"/>
              <a:t>the   Day </a:t>
            </a:r>
            <a:r>
              <a:rPr lang="en-US" sz="2400" dirty="0"/>
              <a:t>approaching</a:t>
            </a:r>
            <a:r>
              <a:rPr lang="en-US" sz="2400" dirty="0" smtClean="0"/>
              <a:t>.</a:t>
            </a:r>
          </a:p>
          <a:p>
            <a:pPr algn="ctr"/>
            <a:r>
              <a:rPr lang="en-US" sz="2400" b="1" dirty="0" smtClean="0"/>
              <a:t>Hebrews 10:19 -35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Way to The Father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The Journey of the holy Fifty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37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5718" y="3962400"/>
            <a:ext cx="7366281" cy="486626"/>
          </a:xfrm>
        </p:spPr>
        <p:txBody>
          <a:bodyPr/>
          <a:lstStyle/>
          <a:p>
            <a:r>
              <a:rPr lang="en-US" dirty="0" smtClean="0"/>
              <a:t>I HAVE Overcome The World – BE JOYFUL</a:t>
            </a:r>
            <a:endParaRPr lang="en-US" dirty="0"/>
          </a:p>
        </p:txBody>
      </p:sp>
      <p:pic>
        <p:nvPicPr>
          <p:cNvPr id="5122" name="Picture 2" descr="Image result for Vi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295283" cy="321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7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algn="ctr"/>
            <a:r>
              <a:rPr lang="en-US" sz="2800" dirty="0"/>
              <a:t>These things I have spoken to you, that </a:t>
            </a:r>
            <a:r>
              <a:rPr lang="en-US" sz="2800" dirty="0" smtClean="0"/>
              <a:t>in </a:t>
            </a:r>
            <a:r>
              <a:rPr lang="en-US" sz="2800" dirty="0"/>
              <a:t>Me you may have peace. </a:t>
            </a:r>
            <a:r>
              <a:rPr lang="en-US" sz="2800" dirty="0" smtClean="0"/>
              <a:t>In </a:t>
            </a:r>
            <a:r>
              <a:rPr lang="en-US" sz="2800" dirty="0"/>
              <a:t>the world you will have tribulation; but be of good </a:t>
            </a:r>
            <a:r>
              <a:rPr lang="en-US" sz="2800" dirty="0" smtClean="0"/>
              <a:t>cheer, I </a:t>
            </a:r>
            <a:r>
              <a:rPr lang="en-US" sz="2800" dirty="0"/>
              <a:t>have overcome the world</a:t>
            </a:r>
            <a:r>
              <a:rPr lang="en-US" sz="2800" dirty="0" smtClean="0"/>
              <a:t>.”</a:t>
            </a:r>
          </a:p>
          <a:p>
            <a:pPr algn="ctr"/>
            <a:r>
              <a:rPr lang="en-US" sz="2800" b="1" dirty="0" smtClean="0"/>
              <a:t>John 16:33 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 is Our Victory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49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en-US" sz="2800" dirty="0" smtClean="0"/>
              <a:t>But </a:t>
            </a:r>
            <a:r>
              <a:rPr lang="en-US" sz="2800" dirty="0"/>
              <a:t>thanks </a:t>
            </a:r>
            <a:r>
              <a:rPr lang="en-US" sz="2800" i="1" dirty="0"/>
              <a:t>be</a:t>
            </a:r>
            <a:r>
              <a:rPr lang="en-US" sz="2800" dirty="0"/>
              <a:t> to God, who gives us </a:t>
            </a:r>
            <a:r>
              <a:rPr lang="en-US" sz="2800" dirty="0" smtClean="0"/>
              <a:t>the </a:t>
            </a:r>
            <a:r>
              <a:rPr lang="en-US" sz="2800" dirty="0"/>
              <a:t>victory through our Lord Jesus Christ.</a:t>
            </a:r>
          </a:p>
          <a:p>
            <a:r>
              <a:rPr lang="en-US" sz="2800" dirty="0" smtClean="0"/>
              <a:t>Therefore</a:t>
            </a:r>
            <a:r>
              <a:rPr lang="en-US" sz="2800" dirty="0"/>
              <a:t>, my beloved brethren, be steadfast, immovable, always abounding in the work of the Lord, knowing </a:t>
            </a:r>
            <a:r>
              <a:rPr lang="en-US" sz="2800" dirty="0" smtClean="0"/>
              <a:t>that </a:t>
            </a:r>
            <a:r>
              <a:rPr lang="en-US" sz="2800" dirty="0"/>
              <a:t>your labor is not in vain in the Lord.</a:t>
            </a:r>
          </a:p>
          <a:p>
            <a:pPr algn="ctr"/>
            <a:r>
              <a:rPr lang="en-US" sz="2800" b="1" dirty="0" smtClean="0"/>
              <a:t>1 Corinthians 15:57-58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</a:t>
            </a:r>
            <a:r>
              <a:rPr lang="en-US" dirty="0" smtClean="0"/>
              <a:t>Y</a:t>
            </a:r>
            <a:r>
              <a:rPr lang="en-US" dirty="0"/>
              <a:t>o</a:t>
            </a:r>
            <a:r>
              <a:rPr lang="en-US" dirty="0" smtClean="0"/>
              <a:t>ur Victory by Him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algn="ctr"/>
            <a:r>
              <a:rPr lang="en-US" sz="2800" dirty="0"/>
              <a:t>Rejoice in the Lord always. Again I will say, rejoice!</a:t>
            </a:r>
          </a:p>
          <a:p>
            <a:pPr algn="ctr"/>
            <a:r>
              <a:rPr lang="en-US" sz="2800" dirty="0" smtClean="0"/>
              <a:t>Let </a:t>
            </a:r>
            <a:r>
              <a:rPr lang="en-US" sz="2800" dirty="0"/>
              <a:t>your gentleness be known to all men. </a:t>
            </a:r>
            <a:r>
              <a:rPr lang="en-US" sz="2800" dirty="0" smtClean="0"/>
              <a:t>The </a:t>
            </a:r>
            <a:r>
              <a:rPr lang="en-US" sz="2800" dirty="0"/>
              <a:t>Lord </a:t>
            </a:r>
            <a:r>
              <a:rPr lang="en-US" sz="2800" i="1" dirty="0"/>
              <a:t>is</a:t>
            </a:r>
            <a:r>
              <a:rPr lang="en-US" sz="2800" dirty="0"/>
              <a:t> at </a:t>
            </a:r>
            <a:r>
              <a:rPr lang="en-US" sz="2800" dirty="0" smtClean="0"/>
              <a:t>hand.</a:t>
            </a:r>
          </a:p>
          <a:p>
            <a:pPr algn="ctr"/>
            <a:r>
              <a:rPr lang="en-US" sz="2800" dirty="0" smtClean="0"/>
              <a:t>Be </a:t>
            </a:r>
            <a:r>
              <a:rPr lang="en-US" sz="2800" dirty="0"/>
              <a:t>anxious for nothing, but in everything by prayer and supplication, with </a:t>
            </a:r>
            <a:r>
              <a:rPr lang="en-US" sz="2800" dirty="0" smtClean="0"/>
              <a:t>thanksgiving</a:t>
            </a:r>
            <a:r>
              <a:rPr lang="en-US" sz="2800" dirty="0"/>
              <a:t>, let your requests be made known to God; </a:t>
            </a:r>
            <a:r>
              <a:rPr lang="en-US" sz="2800" dirty="0" smtClean="0"/>
              <a:t>and</a:t>
            </a:r>
            <a:r>
              <a:rPr lang="en-US" sz="2800" dirty="0"/>
              <a:t> </a:t>
            </a:r>
            <a:r>
              <a:rPr lang="en-US" sz="2800" dirty="0" smtClean="0"/>
              <a:t>the </a:t>
            </a:r>
            <a:r>
              <a:rPr lang="en-US" sz="2800" dirty="0"/>
              <a:t>peace of God, which surpasses all understanding, will guard your hearts and minds through Christ Jesus</a:t>
            </a:r>
            <a:r>
              <a:rPr lang="en-US" sz="2800" dirty="0" smtClean="0"/>
              <a:t>.</a:t>
            </a:r>
            <a:endParaRPr lang="en-US" sz="2800" dirty="0"/>
          </a:p>
          <a:p>
            <a:pPr algn="ctr"/>
            <a:r>
              <a:rPr lang="en-US" sz="2800" b="1" dirty="0"/>
              <a:t>Philippians </a:t>
            </a:r>
            <a:r>
              <a:rPr lang="en-US" sz="2800" b="1" dirty="0" smtClean="0"/>
              <a:t>4:4-6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Joy = Proof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algn="ctr"/>
            <a:r>
              <a:rPr lang="en-US" sz="2800" dirty="0" smtClean="0"/>
              <a:t>Finally</a:t>
            </a:r>
            <a:r>
              <a:rPr lang="en-US" sz="2800" dirty="0"/>
              <a:t>, brethren, whatever things are </a:t>
            </a:r>
            <a:r>
              <a:rPr lang="en-US" sz="2800" dirty="0" smtClean="0"/>
              <a:t>true</a:t>
            </a:r>
            <a:r>
              <a:rPr lang="en-US" sz="2800" dirty="0"/>
              <a:t>, whatever things </a:t>
            </a:r>
            <a:r>
              <a:rPr lang="en-US" sz="2800" i="1" dirty="0"/>
              <a:t>are</a:t>
            </a:r>
            <a:r>
              <a:rPr lang="en-US" sz="2800" dirty="0"/>
              <a:t> </a:t>
            </a:r>
            <a:r>
              <a:rPr lang="en-US" sz="2800" dirty="0" smtClean="0"/>
              <a:t>noble</a:t>
            </a:r>
            <a:r>
              <a:rPr lang="en-US" sz="2800" dirty="0"/>
              <a:t>, whatever things </a:t>
            </a:r>
            <a:r>
              <a:rPr lang="en-US" sz="2800" i="1" dirty="0" smtClean="0"/>
              <a:t>are</a:t>
            </a:r>
            <a:r>
              <a:rPr lang="en-US" sz="2800" dirty="0"/>
              <a:t> </a:t>
            </a:r>
            <a:r>
              <a:rPr lang="en-US" sz="2800" dirty="0" smtClean="0"/>
              <a:t>just</a:t>
            </a:r>
            <a:r>
              <a:rPr lang="en-US" sz="2800" dirty="0"/>
              <a:t>, </a:t>
            </a:r>
            <a:r>
              <a:rPr lang="en-US" sz="2800" dirty="0" smtClean="0"/>
              <a:t>whatever </a:t>
            </a:r>
            <a:r>
              <a:rPr lang="en-US" sz="2800" dirty="0"/>
              <a:t>things </a:t>
            </a:r>
            <a:r>
              <a:rPr lang="en-US" sz="2800" i="1" dirty="0" smtClean="0"/>
              <a:t>pure</a:t>
            </a:r>
            <a:r>
              <a:rPr lang="en-US" sz="2800" dirty="0" smtClean="0"/>
              <a:t>, </a:t>
            </a:r>
            <a:r>
              <a:rPr lang="en-US" sz="2800" dirty="0"/>
              <a:t>whatever things </a:t>
            </a:r>
            <a:r>
              <a:rPr lang="en-US" sz="2800" i="1" dirty="0"/>
              <a:t>are</a:t>
            </a:r>
            <a:r>
              <a:rPr lang="en-US" sz="2800" dirty="0"/>
              <a:t> </a:t>
            </a:r>
            <a:r>
              <a:rPr lang="en-US" sz="2800" dirty="0" smtClean="0"/>
              <a:t>lovely</a:t>
            </a:r>
            <a:r>
              <a:rPr lang="en-US" sz="2800" dirty="0"/>
              <a:t>, whatever things </a:t>
            </a:r>
            <a:r>
              <a:rPr lang="en-US" sz="2800" i="1" dirty="0"/>
              <a:t>are</a:t>
            </a:r>
            <a:r>
              <a:rPr lang="en-US" sz="2800" dirty="0"/>
              <a:t> of good report, if </a:t>
            </a:r>
            <a:r>
              <a:rPr lang="en-US" sz="2800" i="1" dirty="0"/>
              <a:t>there</a:t>
            </a:r>
            <a:r>
              <a:rPr lang="en-US" sz="2800" dirty="0"/>
              <a:t> </a:t>
            </a:r>
            <a:r>
              <a:rPr lang="en-US" sz="2800" i="1" dirty="0"/>
              <a:t>is</a:t>
            </a:r>
            <a:r>
              <a:rPr lang="en-US" sz="2800" dirty="0"/>
              <a:t> any virtue and if </a:t>
            </a:r>
            <a:r>
              <a:rPr lang="en-US" sz="2800" i="1" dirty="0"/>
              <a:t>there</a:t>
            </a:r>
            <a:r>
              <a:rPr lang="en-US" sz="2800" dirty="0"/>
              <a:t> </a:t>
            </a:r>
            <a:r>
              <a:rPr lang="en-US" sz="2800" i="1" dirty="0"/>
              <a:t>is</a:t>
            </a:r>
            <a:r>
              <a:rPr lang="en-US" sz="2800" dirty="0"/>
              <a:t> anything praiseworthy—meditate on these things. </a:t>
            </a:r>
            <a:r>
              <a:rPr lang="en-US" sz="2800" dirty="0" smtClean="0"/>
              <a:t>The </a:t>
            </a:r>
            <a:r>
              <a:rPr lang="en-US" sz="2800" dirty="0"/>
              <a:t>things which you learned and received and heard and saw in me, these do, </a:t>
            </a:r>
            <a:r>
              <a:rPr lang="en-US" sz="2800" dirty="0" smtClean="0"/>
              <a:t>and</a:t>
            </a:r>
            <a:r>
              <a:rPr lang="en-US" sz="2800" dirty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God of peace will be with you</a:t>
            </a:r>
            <a:r>
              <a:rPr lang="en-US" sz="2800" dirty="0" smtClean="0"/>
              <a:t>.</a:t>
            </a:r>
            <a:endParaRPr lang="en-US" sz="2800" dirty="0"/>
          </a:p>
          <a:p>
            <a:pPr algn="ctr"/>
            <a:r>
              <a:rPr lang="en-US" sz="2800" b="1" dirty="0" smtClean="0"/>
              <a:t>Philippians 4:8-9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Meditate On These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7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9713" y="228600"/>
            <a:ext cx="6949440" cy="360676"/>
          </a:xfrm>
        </p:spPr>
        <p:txBody>
          <a:bodyPr/>
          <a:lstStyle/>
          <a:p>
            <a:r>
              <a:rPr lang="en-US" dirty="0" smtClean="0"/>
              <a:t>Experiencing Christ in the Holy Fifty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307144"/>
              </p:ext>
            </p:extLst>
          </p:nvPr>
        </p:nvGraphicFramePr>
        <p:xfrm>
          <a:off x="152400" y="777240"/>
          <a:ext cx="8839200" cy="4358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10000"/>
                <a:gridCol w="502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Day 1 – Feast</a:t>
                      </a:r>
                      <a:r>
                        <a:rPr lang="en-US" sz="2000" b="1" baseline="0" dirty="0" smtClean="0"/>
                        <a:t> of the Resurrection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“He is Risen, He is Not Here” </a:t>
                      </a:r>
                      <a:endParaRPr 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Day 8 – Feast of the New</a:t>
                      </a:r>
                      <a:r>
                        <a:rPr lang="en-US" sz="2000" b="1" baseline="0" dirty="0" smtClean="0"/>
                        <a:t> Sunday “Thomas Sunday”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“Blessed are those who have not</a:t>
                      </a:r>
                      <a:r>
                        <a:rPr lang="en-US" sz="1800" b="0" baseline="0" dirty="0" smtClean="0"/>
                        <a:t> seen and yet have believed.”</a:t>
                      </a:r>
                      <a:endParaRPr 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Week 2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“ I am the Bread which came</a:t>
                      </a:r>
                      <a:r>
                        <a:rPr lang="en-US" sz="1800" b="0" baseline="0" dirty="0" smtClean="0"/>
                        <a:t> down from heaven.”  </a:t>
                      </a:r>
                      <a:endParaRPr 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Week 3 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“The</a:t>
                      </a:r>
                      <a:r>
                        <a:rPr lang="en-US" sz="1800" b="0" baseline="0" dirty="0" smtClean="0"/>
                        <a:t> water that I shall give… …a f</a:t>
                      </a:r>
                      <a:r>
                        <a:rPr lang="en-US" sz="1800" b="0" dirty="0" smtClean="0"/>
                        <a:t>ountain of water springing up into everlasting life.”</a:t>
                      </a:r>
                      <a:endParaRPr 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Week 4 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“I have</a:t>
                      </a:r>
                      <a:r>
                        <a:rPr lang="en-US" sz="1800" b="0" baseline="0" dirty="0" smtClean="0"/>
                        <a:t> come as a light into the world…”</a:t>
                      </a:r>
                      <a:endParaRPr 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Week 5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“I am The Way,</a:t>
                      </a:r>
                      <a:r>
                        <a:rPr lang="en-US" sz="1800" b="0" baseline="0" dirty="0" smtClean="0"/>
                        <a:t> The Truth and the Life”</a:t>
                      </a:r>
                      <a:endParaRPr 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Day 40 – Feast of the Ascension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“Behold, I send the Promise of My Father upon You;” </a:t>
                      </a:r>
                      <a:endParaRPr 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Week 6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“…I have overcome the world”</a:t>
                      </a:r>
                      <a:endParaRPr 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Week 7 – Feast</a:t>
                      </a:r>
                      <a:r>
                        <a:rPr lang="en-US" sz="2000" b="1" baseline="0" dirty="0" smtClean="0"/>
                        <a:t> of Pentecost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“When</a:t>
                      </a:r>
                      <a:r>
                        <a:rPr lang="en-US" sz="1800" b="0" baseline="0" dirty="0" smtClean="0"/>
                        <a:t> the Helper comes….”</a:t>
                      </a:r>
                      <a:endParaRPr 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3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Be in the I AM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algn="ctr"/>
            <a:r>
              <a:rPr lang="en-US" sz="8000" dirty="0" smtClean="0">
                <a:solidFill>
                  <a:schemeClr val="accent1"/>
                </a:solidFill>
              </a:rPr>
              <a:t>God is I AM.  </a:t>
            </a:r>
          </a:p>
          <a:p>
            <a:pPr algn="ctr"/>
            <a:r>
              <a:rPr lang="en-US" sz="8000" dirty="0" smtClean="0">
                <a:solidFill>
                  <a:schemeClr val="accent1"/>
                </a:solidFill>
              </a:rPr>
              <a:t>thus </a:t>
            </a:r>
          </a:p>
          <a:p>
            <a:pPr algn="ctr"/>
            <a:r>
              <a:rPr lang="en-US" sz="8000" dirty="0" smtClean="0">
                <a:solidFill>
                  <a:schemeClr val="accent1"/>
                </a:solidFill>
              </a:rPr>
              <a:t>we are I BE_</a:t>
            </a:r>
            <a:endParaRPr lang="en-US" sz="8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Sunday – I BE</a:t>
            </a:r>
            <a:r>
              <a:rPr lang="en-US" u="sng" dirty="0" smtClean="0"/>
              <a:t>LIEVE</a:t>
            </a:r>
            <a:endParaRPr lang="en-US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45" y="159810"/>
            <a:ext cx="403151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algn="ctr"/>
            <a:r>
              <a:rPr lang="en-US" sz="3200" dirty="0"/>
              <a:t>So Jesus said to them again, “Peace to you</a:t>
            </a:r>
            <a:r>
              <a:rPr lang="en-US" sz="3200" dirty="0" smtClean="0"/>
              <a:t>! As the </a:t>
            </a:r>
            <a:r>
              <a:rPr lang="en-US" sz="3200" dirty="0"/>
              <a:t>Father has sent Me, I also send you.” </a:t>
            </a:r>
            <a:r>
              <a:rPr lang="en-US" sz="3200" dirty="0" smtClean="0"/>
              <a:t>And </a:t>
            </a:r>
            <a:r>
              <a:rPr lang="en-US" sz="3200" dirty="0"/>
              <a:t>when He had said this, He breathed on </a:t>
            </a:r>
            <a:r>
              <a:rPr lang="en-US" sz="3200" i="1" dirty="0"/>
              <a:t>them,</a:t>
            </a:r>
            <a:r>
              <a:rPr lang="en-US" sz="3200" dirty="0"/>
              <a:t> and said to them, “Receive the Holy </a:t>
            </a:r>
            <a:r>
              <a:rPr lang="en-US" sz="3200" dirty="0" smtClean="0"/>
              <a:t>Spirit.</a:t>
            </a:r>
            <a:r>
              <a:rPr lang="en-US" sz="3200" dirty="0"/>
              <a:t> </a:t>
            </a:r>
            <a:r>
              <a:rPr lang="en-US" sz="3200" dirty="0" smtClean="0"/>
              <a:t>If </a:t>
            </a:r>
            <a:r>
              <a:rPr lang="en-US" sz="3200" dirty="0"/>
              <a:t>you forgive the sins of any, they are forgiven them; if you retain the </a:t>
            </a:r>
            <a:r>
              <a:rPr lang="en-US" sz="3200" i="1" dirty="0"/>
              <a:t>sins</a:t>
            </a:r>
            <a:r>
              <a:rPr lang="en-US" sz="3200" dirty="0"/>
              <a:t> of any, they are retained</a:t>
            </a:r>
            <a:r>
              <a:rPr lang="en-US" sz="3200" dirty="0" smtClean="0"/>
              <a:t>.” </a:t>
            </a:r>
            <a:endParaRPr lang="en-US" sz="3200" dirty="0" smtClean="0"/>
          </a:p>
          <a:p>
            <a:pPr algn="ctr"/>
            <a:r>
              <a:rPr lang="en-US" sz="3200" b="1" dirty="0" smtClean="0"/>
              <a:t>John </a:t>
            </a:r>
            <a:r>
              <a:rPr lang="en-US" sz="3200" b="1" dirty="0" smtClean="0"/>
              <a:t>20: 21-23</a:t>
            </a:r>
          </a:p>
          <a:p>
            <a:pPr algn="ctr"/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Creation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Sunday – I BE</a:t>
            </a:r>
            <a:r>
              <a:rPr lang="en-US" u="sng" dirty="0" smtClean="0"/>
              <a:t>LIEVE</a:t>
            </a:r>
            <a:endParaRPr lang="en-US" u="sng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214313" y="914400"/>
            <a:ext cx="8709025" cy="4038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456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23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869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6465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/>
              <a:t>The Church celebrates this important event because it is considered a day when the truth of the Resurrection is clearly affirmed.</a:t>
            </a:r>
            <a:r>
              <a:rPr lang="en-US" sz="2800" dirty="0" smtClean="0"/>
              <a:t> Initially, even the disciples, after they witnessed Christ, thought that He was a phantom or a spirit; however, after He proved the reality of His resurrected Body, they believed. </a:t>
            </a:r>
            <a:r>
              <a:rPr lang="en-US" sz="2800" b="1" dirty="0" smtClean="0"/>
              <a:t>Importantly, the Church looks at this day as a confirmation of the resurrection of the Lord of glory; hence, the church uses and considers it a vital aid to every person who requires seeing before believing.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2874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"I AM The Bread of Life"  - I Be </a:t>
            </a:r>
            <a:r>
              <a:rPr lang="en-US" u="sng" dirty="0" smtClean="0"/>
              <a:t>HUNGRY</a:t>
            </a:r>
            <a:endParaRPr lang="en-US" u="sng" dirty="0"/>
          </a:p>
        </p:txBody>
      </p:sp>
      <p:pic>
        <p:nvPicPr>
          <p:cNvPr id="2050" name="Picture 2" descr="Image result for Holy Korb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8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algn="ctr"/>
            <a:r>
              <a:rPr lang="en-US" sz="2800" dirty="0" smtClean="0"/>
              <a:t>"</a:t>
            </a:r>
            <a:r>
              <a:rPr lang="en-US" sz="2800" b="1" dirty="0" smtClean="0"/>
              <a:t>I </a:t>
            </a:r>
            <a:r>
              <a:rPr lang="en-US" sz="2800" b="1" dirty="0"/>
              <a:t>am the bread of life. </a:t>
            </a:r>
            <a:r>
              <a:rPr lang="en-US" sz="2800" b="1" dirty="0" smtClean="0"/>
              <a:t>He </a:t>
            </a:r>
            <a:r>
              <a:rPr lang="en-US" sz="2800" b="1" dirty="0"/>
              <a:t>who comes to Me shall never hunger, and he who believes in Me shall never </a:t>
            </a:r>
            <a:r>
              <a:rPr lang="en-US" sz="2800" b="1" dirty="0" smtClean="0"/>
              <a:t>thirst</a:t>
            </a:r>
            <a:r>
              <a:rPr lang="en-US" sz="2800" dirty="0"/>
              <a:t>. </a:t>
            </a:r>
            <a:r>
              <a:rPr lang="en-US" sz="2800" dirty="0" smtClean="0"/>
              <a:t>But I </a:t>
            </a:r>
            <a:r>
              <a:rPr lang="en-US" sz="2800" dirty="0"/>
              <a:t>said to you that you have seen Me and yet </a:t>
            </a:r>
            <a:r>
              <a:rPr lang="en-US" sz="2800" dirty="0" smtClean="0"/>
              <a:t>do </a:t>
            </a:r>
            <a:r>
              <a:rPr lang="en-US" sz="2800" dirty="0"/>
              <a:t>not believe. </a:t>
            </a:r>
            <a:r>
              <a:rPr lang="en-US" sz="2800" b="1" dirty="0" smtClean="0"/>
              <a:t>All </a:t>
            </a:r>
            <a:r>
              <a:rPr lang="en-US" sz="2800" b="1" dirty="0"/>
              <a:t>that the Father gives Me will come to Me, and </a:t>
            </a:r>
            <a:r>
              <a:rPr lang="en-US" sz="2800" b="1" dirty="0" smtClean="0"/>
              <a:t>the </a:t>
            </a:r>
            <a:r>
              <a:rPr lang="en-US" sz="2800" b="1" dirty="0"/>
              <a:t>one who comes to Me I will by no means cast out</a:t>
            </a:r>
            <a:r>
              <a:rPr lang="en-US" sz="2800" dirty="0" smtClean="0"/>
              <a:t>.</a:t>
            </a:r>
          </a:p>
          <a:p>
            <a:pPr algn="ctr"/>
            <a:r>
              <a:rPr lang="en-US" sz="2800" dirty="0" smtClean="0"/>
              <a:t> </a:t>
            </a:r>
            <a:r>
              <a:rPr lang="en-US" sz="2800" b="1" dirty="0" smtClean="0"/>
              <a:t>John 6:35- </a:t>
            </a:r>
            <a:r>
              <a:rPr lang="en-US" sz="2800" b="1" dirty="0" smtClean="0"/>
              <a:t>37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Bread for the </a:t>
            </a:r>
            <a:r>
              <a:rPr lang="en-US" dirty="0"/>
              <a:t>N</a:t>
            </a:r>
            <a:r>
              <a:rPr lang="en-US" dirty="0" smtClean="0"/>
              <a:t>ew Creation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6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8_Custom Design">
  <a:themeElements>
    <a:clrScheme name="Deloitte Colors">
      <a:dk1>
        <a:srgbClr val="000000"/>
      </a:dk1>
      <a:lt1>
        <a:srgbClr val="FFFFFF"/>
      </a:lt1>
      <a:dk2>
        <a:srgbClr val="C9DD03"/>
      </a:dk2>
      <a:lt2>
        <a:srgbClr val="72C7E7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3C8A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519</Words>
  <Application>Microsoft Office PowerPoint</Application>
  <PresentationFormat>On-screen Show (4:3)</PresentationFormat>
  <Paragraphs>78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Algerian</vt:lpstr>
      <vt:lpstr>Arial</vt:lpstr>
      <vt:lpstr>Calibri</vt:lpstr>
      <vt:lpstr>8_Custom Design</vt:lpstr>
      <vt:lpstr>think-cell Slide</vt:lpstr>
      <vt:lpstr>PowerPoint Presentation</vt:lpstr>
      <vt:lpstr>The Journey of the holy Fifty</vt:lpstr>
      <vt:lpstr>Experiencing Christ in the Holy Fifty</vt:lpstr>
      <vt:lpstr>I Be in the I AM</vt:lpstr>
      <vt:lpstr>Thomas Sunday – I BELIEVE</vt:lpstr>
      <vt:lpstr>The New Creation </vt:lpstr>
      <vt:lpstr>Thomas Sunday – I BELIEVE</vt:lpstr>
      <vt:lpstr>"I AM The Bread of Life"  - I Be HUNGRY</vt:lpstr>
      <vt:lpstr>The Bread for the New Creation </vt:lpstr>
      <vt:lpstr>I BE HUNGRY – Eat 2 Meals</vt:lpstr>
      <vt:lpstr>LivIng Water – I BE A Fountain</vt:lpstr>
      <vt:lpstr>The Living Water</vt:lpstr>
      <vt:lpstr>The Fountain supplies the Water</vt:lpstr>
      <vt:lpstr>LiGht of the World – I BE SANCTIFIED</vt:lpstr>
      <vt:lpstr>Walk While You Have the Light</vt:lpstr>
      <vt:lpstr>Confession = Human Photosynthesis</vt:lpstr>
      <vt:lpstr>The Way, the truth, the Life –  I BE A GUIDE, Bold &amp; Hopeful</vt:lpstr>
      <vt:lpstr>One Way to The Father</vt:lpstr>
      <vt:lpstr>One Way to The Father</vt:lpstr>
      <vt:lpstr>I HAVE Overcome The World – BE JOYFUL</vt:lpstr>
      <vt:lpstr>Christ is Our Victory </vt:lpstr>
      <vt:lpstr>Claim Your Victory by Him</vt:lpstr>
      <vt:lpstr>Joy = Proof </vt:lpstr>
      <vt:lpstr>Meditate On These Things</vt:lpstr>
    </vt:vector>
  </TitlesOfParts>
  <Company>Deloitte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Catherine</dc:creator>
  <cp:lastModifiedBy>Shehata, Mathew</cp:lastModifiedBy>
  <cp:revision>121</cp:revision>
  <dcterms:created xsi:type="dcterms:W3CDTF">2014-06-16T18:19:55Z</dcterms:created>
  <dcterms:modified xsi:type="dcterms:W3CDTF">2018-04-29T12:03:17Z</dcterms:modified>
</cp:coreProperties>
</file>