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7" r:id="rId2"/>
    <p:sldId id="258" r:id="rId3"/>
    <p:sldId id="259" r:id="rId4"/>
    <p:sldId id="281" r:id="rId5"/>
    <p:sldId id="261" r:id="rId6"/>
    <p:sldId id="269" r:id="rId7"/>
    <p:sldId id="262" r:id="rId8"/>
    <p:sldId id="260" r:id="rId9"/>
    <p:sldId id="270" r:id="rId10"/>
    <p:sldId id="267" r:id="rId11"/>
    <p:sldId id="271" r:id="rId12"/>
    <p:sldId id="272" r:id="rId13"/>
    <p:sldId id="273" r:id="rId14"/>
    <p:sldId id="274" r:id="rId15"/>
    <p:sldId id="275" r:id="rId16"/>
    <p:sldId id="276" r:id="rId17"/>
    <p:sldId id="277" r:id="rId18"/>
    <p:sldId id="278" r:id="rId19"/>
    <p:sldId id="279" r:id="rId20"/>
    <p:sldId id="280" r:id="rId21"/>
  </p:sldIdLst>
  <p:sldSz cx="9144000" cy="6858000" type="screen4x3"/>
  <p:notesSz cx="6858000" cy="9144000"/>
  <p:custDataLst>
    <p:tags r:id="rId2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hata, Mathew" initials="MS" lastIdx="12" clrIdx="0">
    <p:extLst/>
  </p:cmAuthor>
  <p:cmAuthor id="2" name="Seelhorst, Lindsey Leigh" initials="LS"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5981"/>
    <a:srgbClr val="005EA5"/>
    <a:srgbClr val="32B5E6"/>
    <a:srgbClr val="A6E3FA"/>
    <a:srgbClr val="0079A6"/>
    <a:srgbClr val="002060"/>
    <a:srgbClr val="9900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31" autoAdjust="0"/>
    <p:restoredTop sz="92308" autoAdjust="0"/>
  </p:normalViewPr>
  <p:slideViewPr>
    <p:cSldViewPr>
      <p:cViewPr varScale="1">
        <p:scale>
          <a:sx n="104" d="100"/>
          <a:sy n="104" d="100"/>
        </p:scale>
        <p:origin x="1734"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5E109D-76F5-420A-91C3-AF8198EBD33B}" type="datetimeFigureOut">
              <a:rPr lang="en-US" smtClean="0"/>
              <a:t>4/22/2018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3CB206-C1CF-4DA6-8AE1-CE9AE0601B20}" type="slidenum">
              <a:rPr lang="en-US" smtClean="0"/>
              <a:t>‹#›</a:t>
            </a:fld>
            <a:endParaRPr lang="en-US"/>
          </a:p>
        </p:txBody>
      </p:sp>
    </p:spTree>
    <p:extLst>
      <p:ext uri="{BB962C8B-B14F-4D97-AF65-F5344CB8AC3E}">
        <p14:creationId xmlns:p14="http://schemas.microsoft.com/office/powerpoint/2010/main" val="22118518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xfrm>
            <a:off x="1157288" y="685800"/>
            <a:ext cx="4570412" cy="3429000"/>
          </a:xfrm>
          <a:ln/>
        </p:spPr>
      </p:sp>
      <p:sp>
        <p:nvSpPr>
          <p:cNvPr id="78851" name="Rectangle 3"/>
          <p:cNvSpPr>
            <a:spLocks noGrp="1" noChangeArrowheads="1"/>
          </p:cNvSpPr>
          <p:nvPr>
            <p:ph type="body" idx="1"/>
          </p:nvPr>
        </p:nvSpPr>
        <p:spPr>
          <a:xfrm>
            <a:off x="918150" y="4341287"/>
            <a:ext cx="5021705" cy="411903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p>
        </p:txBody>
      </p:sp>
      <p:sp>
        <p:nvSpPr>
          <p:cNvPr id="2" name="Footer Placeholder 1"/>
          <p:cNvSpPr>
            <a:spLocks noGrp="1"/>
          </p:cNvSpPr>
          <p:nvPr>
            <p:ph type="ftr" sz="quarter" idx="10"/>
          </p:nvPr>
        </p:nvSpPr>
        <p:spPr/>
        <p:txBody>
          <a:bodyPr/>
          <a:lstStyle/>
          <a:p>
            <a:endParaRPr lang="en-US" dirty="0">
              <a:solidFill>
                <a:prstClr val="black"/>
              </a:solidFill>
            </a:endParaRPr>
          </a:p>
        </p:txBody>
      </p:sp>
    </p:spTree>
    <p:extLst>
      <p:ext uri="{BB962C8B-B14F-4D97-AF65-F5344CB8AC3E}">
        <p14:creationId xmlns:p14="http://schemas.microsoft.com/office/powerpoint/2010/main" val="20234319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cxnSp>
        <p:nvCxnSpPr>
          <p:cNvPr id="6" name="Straight Connector 5"/>
          <p:cNvCxnSpPr/>
          <p:nvPr userDrawn="1"/>
        </p:nvCxnSpPr>
        <p:spPr>
          <a:xfrm>
            <a:off x="8458200" y="838200"/>
            <a:ext cx="0" cy="4572000"/>
          </a:xfrm>
          <a:prstGeom prst="line">
            <a:avLst/>
          </a:prstGeom>
          <a:ln w="25400">
            <a:gradFill flip="none" rotWithShape="1">
              <a:gsLst>
                <a:gs pos="0">
                  <a:schemeClr val="tx1">
                    <a:lumMod val="50000"/>
                    <a:lumOff val="50000"/>
                  </a:schemeClr>
                </a:gs>
                <a:gs pos="33000">
                  <a:schemeClr val="bg1">
                    <a:lumMod val="65000"/>
                  </a:schemeClr>
                </a:gs>
                <a:gs pos="100000">
                  <a:schemeClr val="bg1"/>
                </a:gs>
              </a:gsLst>
              <a:lin ang="5400000" scaled="1"/>
              <a:tileRect/>
            </a:gra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userDrawn="1"/>
        </p:nvCxnSpPr>
        <p:spPr>
          <a:xfrm>
            <a:off x="762000" y="6096000"/>
            <a:ext cx="6400800" cy="0"/>
          </a:xfrm>
          <a:prstGeom prst="line">
            <a:avLst/>
          </a:prstGeom>
          <a:ln w="25400">
            <a:gradFill flip="none" rotWithShape="1">
              <a:gsLst>
                <a:gs pos="0">
                  <a:schemeClr val="tx1">
                    <a:lumMod val="50000"/>
                    <a:lumOff val="50000"/>
                  </a:schemeClr>
                </a:gs>
                <a:gs pos="50000">
                  <a:schemeClr val="bg1">
                    <a:lumMod val="65000"/>
                  </a:schemeClr>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8" name="TextBox 8"/>
          <p:cNvSpPr txBox="1">
            <a:spLocks noChangeArrowheads="1"/>
          </p:cNvSpPr>
          <p:nvPr userDrawn="1"/>
        </p:nvSpPr>
        <p:spPr bwMode="auto">
          <a:xfrm>
            <a:off x="4216400" y="6611938"/>
            <a:ext cx="68580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fld id="{1598BF64-16E6-4408-A228-E70F8FA92925}" type="slidenum">
              <a:rPr lang="en-US" sz="1100" smtClean="0">
                <a:solidFill>
                  <a:srgbClr val="7F7F7F"/>
                </a:solidFill>
                <a:latin typeface="Calibri" pitchFamily="34" charset="0"/>
              </a:rPr>
              <a:pPr algn="ctr" eaLnBrk="1" hangingPunct="1">
                <a:defRPr/>
              </a:pPr>
              <a:t>‹#›</a:t>
            </a:fld>
            <a:endParaRPr lang="en-US" sz="1100" dirty="0" smtClean="0">
              <a:solidFill>
                <a:srgbClr val="7F7F7F"/>
              </a:solidFill>
              <a:latin typeface="Calibri" pitchFamily="34" charset="0"/>
            </a:endParaRPr>
          </a:p>
        </p:txBody>
      </p:sp>
      <p:sp>
        <p:nvSpPr>
          <p:cNvPr id="13" name="Text Placeholder 11"/>
          <p:cNvSpPr>
            <a:spLocks noGrp="1"/>
          </p:cNvSpPr>
          <p:nvPr>
            <p:ph type="body" sz="quarter" idx="11"/>
          </p:nvPr>
        </p:nvSpPr>
        <p:spPr>
          <a:xfrm>
            <a:off x="902276" y="2514600"/>
            <a:ext cx="6914867" cy="1905000"/>
          </a:xfrm>
          <a:prstGeom prst="rect">
            <a:avLst/>
          </a:prstGeom>
        </p:spPr>
        <p:txBody>
          <a:bodyPr lIns="86354" tIns="43177" rIns="86354" bIns="43177"/>
          <a:lstStyle>
            <a:lvl1pPr marL="0" marR="0" indent="0" algn="l" defTabSz="912608" rtl="0" eaLnBrk="1" fontAlgn="auto" latinLnBrk="0" hangingPunct="1">
              <a:lnSpc>
                <a:spcPct val="100000"/>
              </a:lnSpc>
              <a:spcBef>
                <a:spcPts val="0"/>
              </a:spcBef>
              <a:spcAft>
                <a:spcPts val="0"/>
              </a:spcAft>
              <a:buClrTx/>
              <a:buSzTx/>
              <a:buFontTx/>
              <a:buNone/>
              <a:tabLst/>
              <a:defRPr kumimoji="0" lang="en-US" sz="2600" b="1" i="0" u="none" strike="noStrike" kern="1200" cap="none" spc="0" normalizeH="0" baseline="0">
                <a:ln>
                  <a:noFill/>
                </a:ln>
                <a:solidFill>
                  <a:srgbClr val="002060"/>
                </a:solidFill>
                <a:effectLst/>
                <a:uLnTx/>
                <a:uFillTx/>
                <a:latin typeface="+mn-lt"/>
                <a:ea typeface="+mn-ea"/>
                <a:cs typeface="Arial" pitchFamily="34" charset="0"/>
              </a:defRPr>
            </a:lvl1pPr>
            <a:lvl2pPr marL="431773" indent="0">
              <a:buNone/>
              <a:defRPr/>
            </a:lvl2pPr>
            <a:lvl3pPr marL="863545" indent="0">
              <a:buNone/>
              <a:defRPr/>
            </a:lvl3pPr>
          </a:lstStyle>
          <a:p>
            <a:pPr marL="0" marR="0" lvl="0" indent="0" algn="l" defTabSz="912608" rtl="0" eaLnBrk="1" fontAlgn="auto" latinLnBrk="0" hangingPunct="1">
              <a:lnSpc>
                <a:spcPct val="100000"/>
              </a:lnSpc>
              <a:spcBef>
                <a:spcPts val="0"/>
              </a:spcBef>
              <a:spcAft>
                <a:spcPts val="0"/>
              </a:spcAft>
              <a:buClrTx/>
              <a:buSzTx/>
              <a:buFontTx/>
              <a:buNone/>
              <a:tabLst/>
              <a:defRPr/>
            </a:pPr>
            <a:endParaRPr kumimoji="0" lang="en-US" sz="2500" b="1" i="0" u="none" strike="noStrike" kern="1200" cap="none" spc="0" normalizeH="0" baseline="0" noProof="0" dirty="0" smtClean="0">
              <a:ln>
                <a:noFill/>
              </a:ln>
              <a:solidFill>
                <a:srgbClr val="002060"/>
              </a:solidFill>
              <a:effectLst/>
              <a:uLnTx/>
              <a:uFillTx/>
              <a:latin typeface="+mn-lt"/>
              <a:ea typeface="+mn-ea"/>
              <a:cs typeface="Arial" pitchFamily="34" charset="0"/>
            </a:endParaRPr>
          </a:p>
          <a:p>
            <a:pPr marL="0" marR="0" lvl="0" indent="0" algn="l" defTabSz="912608" rtl="0" eaLnBrk="1" fontAlgn="auto" latinLnBrk="0" hangingPunct="1">
              <a:lnSpc>
                <a:spcPct val="100000"/>
              </a:lnSpc>
              <a:spcBef>
                <a:spcPts val="0"/>
              </a:spcBef>
              <a:spcAft>
                <a:spcPts val="0"/>
              </a:spcAft>
              <a:buClrTx/>
              <a:buSzTx/>
              <a:buFontTx/>
              <a:buNone/>
              <a:tabLst/>
              <a:defRPr/>
            </a:pPr>
            <a:endParaRPr kumimoji="0" lang="en-US" sz="2500" b="1" i="0" u="none" strike="noStrike" kern="1200" cap="none" spc="0" normalizeH="0" baseline="0" noProof="0" dirty="0" smtClean="0">
              <a:ln>
                <a:noFill/>
              </a:ln>
              <a:solidFill>
                <a:srgbClr val="002060"/>
              </a:solidFill>
              <a:effectLst/>
              <a:uLnTx/>
              <a:uFillTx/>
              <a:latin typeface="+mn-lt"/>
              <a:ea typeface="+mn-ea"/>
              <a:cs typeface="Arial" pitchFamily="34" charset="0"/>
            </a:endParaRPr>
          </a:p>
          <a:p>
            <a:pPr marL="0" marR="0" lvl="0" indent="0" algn="l" defTabSz="912608" rtl="0" eaLnBrk="1" fontAlgn="auto" latinLnBrk="0" hangingPunct="1">
              <a:lnSpc>
                <a:spcPct val="100000"/>
              </a:lnSpc>
              <a:spcBef>
                <a:spcPts val="0"/>
              </a:spcBef>
              <a:spcAft>
                <a:spcPts val="0"/>
              </a:spcAft>
              <a:buClrTx/>
              <a:buSzTx/>
              <a:buFontTx/>
              <a:buNone/>
              <a:tabLst/>
              <a:defRPr/>
            </a:pPr>
            <a:endParaRPr kumimoji="0" lang="en-US" sz="2500" b="1" i="0" u="none" strike="noStrike" kern="1200" cap="none" spc="0" normalizeH="0" baseline="0" noProof="0" dirty="0" smtClean="0">
              <a:ln>
                <a:noFill/>
              </a:ln>
              <a:solidFill>
                <a:srgbClr val="002060"/>
              </a:solidFill>
              <a:effectLst/>
              <a:uLnTx/>
              <a:uFillTx/>
              <a:latin typeface="+mn-lt"/>
              <a:ea typeface="+mn-ea"/>
              <a:cs typeface="Arial" pitchFamily="34" charset="0"/>
            </a:endParaRPr>
          </a:p>
        </p:txBody>
      </p:sp>
    </p:spTree>
    <p:extLst>
      <p:ext uri="{BB962C8B-B14F-4D97-AF65-F5344CB8AC3E}">
        <p14:creationId xmlns:p14="http://schemas.microsoft.com/office/powerpoint/2010/main" val="224691522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0978" y="3108519"/>
            <a:ext cx="7112562" cy="647700"/>
          </a:xfrm>
          <a:prstGeom prst="rect">
            <a:avLst/>
          </a:prstGeom>
        </p:spPr>
        <p:txBody>
          <a:bodyPr anchor="ctr" anchorCtr="0"/>
          <a:lstStyle>
            <a:lvl1pPr algn="l">
              <a:defRPr sz="2000">
                <a:solidFill>
                  <a:srgbClr val="465981"/>
                </a:solidFill>
                <a:latin typeface="Algerian" panose="04020705040A02060702" pitchFamily="82" charset="0"/>
              </a:defRPr>
            </a:lvl1pPr>
          </a:lstStyle>
          <a:p>
            <a:r>
              <a:rPr lang="en-US" dirty="0" smtClean="0"/>
              <a:t>Click to edit Master title style </a:t>
            </a:r>
            <a:endParaRPr lang="en-US" dirty="0"/>
          </a:p>
        </p:txBody>
      </p:sp>
      <p:cxnSp>
        <p:nvCxnSpPr>
          <p:cNvPr id="9" name="Straight Connector 8"/>
          <p:cNvCxnSpPr/>
          <p:nvPr userDrawn="1"/>
        </p:nvCxnSpPr>
        <p:spPr>
          <a:xfrm>
            <a:off x="570978" y="3801043"/>
            <a:ext cx="6400800" cy="0"/>
          </a:xfrm>
          <a:prstGeom prst="line">
            <a:avLst/>
          </a:prstGeom>
          <a:ln w="25400">
            <a:gradFill flip="none" rotWithShape="1">
              <a:gsLst>
                <a:gs pos="0">
                  <a:schemeClr val="tx1">
                    <a:lumMod val="50000"/>
                    <a:lumOff val="50000"/>
                  </a:schemeClr>
                </a:gs>
                <a:gs pos="50000">
                  <a:schemeClr val="bg1">
                    <a:lumMod val="65000"/>
                  </a:schemeClr>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8" name="TextBox 8"/>
          <p:cNvSpPr txBox="1">
            <a:spLocks noChangeArrowheads="1"/>
          </p:cNvSpPr>
          <p:nvPr userDrawn="1"/>
        </p:nvSpPr>
        <p:spPr bwMode="auto">
          <a:xfrm>
            <a:off x="4216400" y="6611938"/>
            <a:ext cx="68580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fld id="{BA256B88-D73D-473C-BFFE-0874DED8989F}" type="slidenum">
              <a:rPr lang="en-US" sz="1100" smtClean="0">
                <a:solidFill>
                  <a:srgbClr val="7F7F7F"/>
                </a:solidFill>
                <a:latin typeface="Calibri" pitchFamily="34" charset="0"/>
              </a:rPr>
              <a:pPr algn="ctr" eaLnBrk="1" hangingPunct="1">
                <a:defRPr/>
              </a:pPr>
              <a:t>‹#›</a:t>
            </a:fld>
            <a:endParaRPr lang="en-US" sz="1100" dirty="0" smtClean="0">
              <a:solidFill>
                <a:srgbClr val="7F7F7F"/>
              </a:solidFill>
              <a:latin typeface="Calibri" pitchFamily="34" charset="0"/>
            </a:endParaRPr>
          </a:p>
        </p:txBody>
      </p:sp>
      <p:cxnSp>
        <p:nvCxnSpPr>
          <p:cNvPr id="6" name="Straight Connector 5"/>
          <p:cNvCxnSpPr/>
          <p:nvPr userDrawn="1"/>
        </p:nvCxnSpPr>
        <p:spPr>
          <a:xfrm>
            <a:off x="1447800" y="6172200"/>
            <a:ext cx="6400800" cy="0"/>
          </a:xfrm>
          <a:prstGeom prst="line">
            <a:avLst/>
          </a:prstGeom>
          <a:ln w="25400">
            <a:gradFill flip="none" rotWithShape="1">
              <a:gsLst>
                <a:gs pos="0">
                  <a:schemeClr val="tx1">
                    <a:lumMod val="50000"/>
                    <a:lumOff val="50000"/>
                  </a:schemeClr>
                </a:gs>
                <a:gs pos="50000">
                  <a:schemeClr val="bg1">
                    <a:lumMod val="65000"/>
                  </a:schemeClr>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13840" y="5427840"/>
            <a:ext cx="1430160" cy="1430160"/>
          </a:xfrm>
          <a:prstGeom prst="rect">
            <a:avLst/>
          </a:prstGeom>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5186934"/>
            <a:ext cx="1295400" cy="1671066"/>
          </a:xfrm>
          <a:prstGeom prst="rect">
            <a:avLst/>
          </a:prstGeom>
        </p:spPr>
      </p:pic>
    </p:spTree>
    <p:extLst>
      <p:ext uri="{BB962C8B-B14F-4D97-AF65-F5344CB8AC3E}">
        <p14:creationId xmlns:p14="http://schemas.microsoft.com/office/powerpoint/2010/main" val="48855983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asic Text">
    <p:spTree>
      <p:nvGrpSpPr>
        <p:cNvPr id="1" name=""/>
        <p:cNvGrpSpPr/>
        <p:nvPr/>
      </p:nvGrpSpPr>
      <p:grpSpPr>
        <a:xfrm>
          <a:off x="0" y="0"/>
          <a:ext cx="0" cy="0"/>
          <a:chOff x="0" y="0"/>
          <a:chExt cx="0" cy="0"/>
        </a:xfrm>
      </p:grpSpPr>
      <p:sp>
        <p:nvSpPr>
          <p:cNvPr id="10" name="Text Placeholder 5"/>
          <p:cNvSpPr>
            <a:spLocks noGrp="1"/>
          </p:cNvSpPr>
          <p:nvPr>
            <p:ph type="body" sz="quarter" idx="11"/>
          </p:nvPr>
        </p:nvSpPr>
        <p:spPr>
          <a:xfrm>
            <a:off x="239713" y="761999"/>
            <a:ext cx="8709025" cy="4280091"/>
          </a:xfrm>
          <a:prstGeom prst="rect">
            <a:avLst/>
          </a:prstGeom>
        </p:spPr>
        <p:txBody>
          <a:bodyPr lIns="0" tIns="0" rIns="0" bIns="0"/>
          <a:lstStyle>
            <a:lvl1pPr marL="0" indent="0">
              <a:buFontTx/>
              <a:buNone/>
              <a:defRPr sz="1400"/>
            </a:lvl1pPr>
            <a:lvl2pPr marL="120456" indent="0">
              <a:buFontTx/>
              <a:buNone/>
              <a:defRPr sz="1400"/>
            </a:lvl2pPr>
            <a:lvl3pPr marL="228235" indent="0">
              <a:buFontTx/>
              <a:buNone/>
              <a:defRPr sz="1400"/>
            </a:lvl3pPr>
            <a:lvl4pPr marL="348690" indent="0">
              <a:buFontTx/>
              <a:buNone/>
              <a:defRPr sz="1400"/>
            </a:lvl4pPr>
            <a:lvl5pPr marL="456465" indent="0">
              <a:buFontTx/>
              <a:buNone/>
              <a:defRPr sz="1400"/>
            </a:lvl5pPr>
          </a:lstStyle>
          <a:p>
            <a:pPr lvl="0"/>
            <a:endParaRPr lang="en-US" dirty="0"/>
          </a:p>
        </p:txBody>
      </p:sp>
      <p:cxnSp>
        <p:nvCxnSpPr>
          <p:cNvPr id="5" name="Straight Connector 6"/>
          <p:cNvCxnSpPr/>
          <p:nvPr userDrawn="1"/>
        </p:nvCxnSpPr>
        <p:spPr>
          <a:xfrm>
            <a:off x="0" y="685800"/>
            <a:ext cx="7136625" cy="0"/>
          </a:xfrm>
          <a:prstGeom prst="line">
            <a:avLst/>
          </a:prstGeom>
          <a:ln w="25400" cmpd="sng">
            <a:gradFill flip="none" rotWithShape="1">
              <a:gsLst>
                <a:gs pos="0">
                  <a:schemeClr val="tx1">
                    <a:lumMod val="50000"/>
                    <a:lumOff val="50000"/>
                  </a:schemeClr>
                </a:gs>
                <a:gs pos="50000">
                  <a:schemeClr val="bg1">
                    <a:lumMod val="65000"/>
                  </a:schemeClr>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2" name="Title 1"/>
          <p:cNvSpPr>
            <a:spLocks noGrp="1"/>
          </p:cNvSpPr>
          <p:nvPr>
            <p:ph type="title"/>
          </p:nvPr>
        </p:nvSpPr>
        <p:spPr>
          <a:xfrm>
            <a:off x="240243" y="180281"/>
            <a:ext cx="6949440" cy="360676"/>
          </a:xfrm>
          <a:prstGeom prst="rect">
            <a:avLst/>
          </a:prstGeom>
        </p:spPr>
        <p:txBody>
          <a:bodyPr lIns="0" tIns="0" rIns="0" bIns="0" anchor="b" anchorCtr="0">
            <a:noAutofit/>
          </a:bodyPr>
          <a:lstStyle>
            <a:lvl1pPr algn="l" defTabSz="759621" rtl="0" eaLnBrk="0" fontAlgn="base" latinLnBrk="0" hangingPunct="0">
              <a:lnSpc>
                <a:spcPct val="106000"/>
              </a:lnSpc>
              <a:spcBef>
                <a:spcPct val="0"/>
              </a:spcBef>
              <a:spcAft>
                <a:spcPct val="0"/>
              </a:spcAft>
              <a:buNone/>
              <a:defRPr lang="en-US" sz="2000" b="0" kern="1200" dirty="0">
                <a:solidFill>
                  <a:srgbClr val="1F497D"/>
                </a:solidFill>
                <a:latin typeface="+mj-lt"/>
                <a:ea typeface="+mj-ea"/>
                <a:cs typeface="+mj-cs"/>
              </a:defRPr>
            </a:lvl1pPr>
          </a:lstStyle>
          <a:p>
            <a:pPr lvl="0" algn="l" defTabSz="759621" eaLnBrk="0" fontAlgn="base" hangingPunct="0">
              <a:lnSpc>
                <a:spcPct val="106000"/>
              </a:lnSpc>
              <a:spcAft>
                <a:spcPct val="0"/>
              </a:spcAft>
            </a:pPr>
            <a:endParaRPr lang="en-US" dirty="0"/>
          </a:p>
        </p:txBody>
      </p:sp>
      <p:sp>
        <p:nvSpPr>
          <p:cNvPr id="14" name="Text Box 12"/>
          <p:cNvSpPr txBox="1">
            <a:spLocks noChangeArrowheads="1"/>
          </p:cNvSpPr>
          <p:nvPr userDrawn="1"/>
        </p:nvSpPr>
        <p:spPr bwMode="auto">
          <a:xfrm>
            <a:off x="7505525" y="152400"/>
            <a:ext cx="163847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defTabSz="914400" rtl="0" eaLnBrk="1" fontAlgn="base" latinLnBrk="0" hangingPunct="1">
              <a:spcBef>
                <a:spcPct val="0"/>
              </a:spcBef>
              <a:spcAft>
                <a:spcPct val="0"/>
              </a:spcAft>
              <a:buNone/>
            </a:pPr>
            <a:r>
              <a:rPr lang="en-US" sz="1800" kern="1200" dirty="0" smtClean="0">
                <a:solidFill>
                  <a:srgbClr val="465981"/>
                </a:solidFill>
                <a:latin typeface="Algerian" panose="04020705040A02060702" pitchFamily="82" charset="0"/>
                <a:ea typeface="+mj-ea"/>
                <a:cs typeface="+mj-cs"/>
              </a:rPr>
              <a:t>The Holy 50</a:t>
            </a:r>
            <a:endParaRPr lang="en-US" sz="1800" kern="1200" dirty="0">
              <a:solidFill>
                <a:srgbClr val="465981"/>
              </a:solidFill>
              <a:latin typeface="Algerian" panose="04020705040A02060702" pitchFamily="82" charset="0"/>
              <a:ea typeface="+mj-ea"/>
              <a:cs typeface="+mj-cs"/>
            </a:endParaRPr>
          </a:p>
        </p:txBody>
      </p:sp>
      <p:cxnSp>
        <p:nvCxnSpPr>
          <p:cNvPr id="20" name="Straight Connector 19"/>
          <p:cNvCxnSpPr/>
          <p:nvPr userDrawn="1"/>
        </p:nvCxnSpPr>
        <p:spPr>
          <a:xfrm>
            <a:off x="1447800" y="6172200"/>
            <a:ext cx="6400800" cy="0"/>
          </a:xfrm>
          <a:prstGeom prst="line">
            <a:avLst/>
          </a:prstGeom>
          <a:ln w="25400">
            <a:gradFill flip="none" rotWithShape="1">
              <a:gsLst>
                <a:gs pos="0">
                  <a:schemeClr val="tx1">
                    <a:lumMod val="50000"/>
                    <a:lumOff val="50000"/>
                  </a:schemeClr>
                </a:gs>
                <a:gs pos="50000">
                  <a:schemeClr val="bg1">
                    <a:lumMod val="65000"/>
                  </a:schemeClr>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6" name="Title 1"/>
          <p:cNvSpPr txBox="1">
            <a:spLocks/>
          </p:cNvSpPr>
          <p:nvPr userDrawn="1"/>
        </p:nvSpPr>
        <p:spPr>
          <a:xfrm>
            <a:off x="2362201" y="6134100"/>
            <a:ext cx="4419599" cy="495300"/>
          </a:xfrm>
          <a:prstGeom prst="rect">
            <a:avLst/>
          </a:prstGeom>
        </p:spPr>
        <p:txBody>
          <a:bodyPr anchor="ctr" anchorCtr="0"/>
          <a:lstStyle>
            <a:lvl1pPr algn="l" defTabSz="914400" rtl="0" eaLnBrk="1" latinLnBrk="0" hangingPunct="1">
              <a:spcBef>
                <a:spcPct val="0"/>
              </a:spcBef>
              <a:buNone/>
              <a:defRPr sz="2000" kern="1200">
                <a:solidFill>
                  <a:srgbClr val="002776"/>
                </a:solidFill>
                <a:latin typeface="Algerian" panose="04020705040A02060702" pitchFamily="82" charset="0"/>
                <a:ea typeface="+mj-ea"/>
                <a:cs typeface="+mj-cs"/>
              </a:defRPr>
            </a:lvl1pPr>
          </a:lstStyle>
          <a:p>
            <a:pPr algn="ctr"/>
            <a:r>
              <a:rPr lang="en-US" sz="1400" kern="1200" dirty="0" smtClean="0">
                <a:solidFill>
                  <a:srgbClr val="465981"/>
                </a:solidFill>
                <a:latin typeface="Algerian" panose="04020705040A02060702" pitchFamily="82" charset="0"/>
                <a:ea typeface="+mj-ea"/>
                <a:cs typeface="+mj-cs"/>
              </a:rPr>
              <a:t>The I AM Gospels of the Holy 50</a:t>
            </a:r>
            <a:endParaRPr lang="en-US" sz="1400" kern="1200" dirty="0">
              <a:solidFill>
                <a:srgbClr val="465981"/>
              </a:solidFill>
              <a:latin typeface="Algerian" panose="04020705040A02060702" pitchFamily="82" charset="0"/>
              <a:ea typeface="+mj-ea"/>
              <a:cs typeface="+mj-cs"/>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13840" y="5427840"/>
            <a:ext cx="1430160" cy="1430160"/>
          </a:xfrm>
          <a:prstGeom prst="rect">
            <a:avLst/>
          </a:prstGeom>
        </p:spPr>
      </p:pic>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5186934"/>
            <a:ext cx="1295400" cy="1671066"/>
          </a:xfrm>
          <a:prstGeom prst="rect">
            <a:avLst/>
          </a:prstGeom>
        </p:spPr>
      </p:pic>
    </p:spTree>
    <p:extLst>
      <p:ext uri="{BB962C8B-B14F-4D97-AF65-F5344CB8AC3E}">
        <p14:creationId xmlns:p14="http://schemas.microsoft.com/office/powerpoint/2010/main" val="42727859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vmlDrawing" Target="../drawings/vmlDrawing1.v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6"/>
            </p:custDataLst>
            <p:extLst>
              <p:ext uri="{D42A27DB-BD31-4B8C-83A1-F6EECF244321}">
                <p14:modId xmlns:p14="http://schemas.microsoft.com/office/powerpoint/2010/main" val="239728375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70" name="think-cell Slide" r:id="rId7" imgW="270" imgH="270" progId="TCLayout.ActiveDocument.1">
                  <p:embed/>
                </p:oleObj>
              </mc:Choice>
              <mc:Fallback>
                <p:oleObj name="think-cell Slide" r:id="rId7" imgW="270" imgH="270" progId="TCLayout.ActiveDocument.1">
                  <p:embed/>
                  <p:pic>
                    <p:nvPicPr>
                      <p:cNvPr id="0" name=""/>
                      <p:cNvPicPr/>
                      <p:nvPr/>
                    </p:nvPicPr>
                    <p:blipFill>
                      <a:blip r:embed="rId8"/>
                      <a:stretch>
                        <a:fillRect/>
                      </a:stretch>
                    </p:blipFill>
                    <p:spPr>
                      <a:xfrm>
                        <a:off x="1588" y="1588"/>
                        <a:ext cx="1587" cy="1587"/>
                      </a:xfrm>
                      <a:prstGeom prst="rect">
                        <a:avLst/>
                      </a:prstGeom>
                    </p:spPr>
                  </p:pic>
                </p:oleObj>
              </mc:Fallback>
            </mc:AlternateContent>
          </a:graphicData>
        </a:graphic>
      </p:graphicFrame>
      <p:sp>
        <p:nvSpPr>
          <p:cNvPr id="3" name="TextBox 8"/>
          <p:cNvSpPr txBox="1">
            <a:spLocks noChangeArrowheads="1"/>
          </p:cNvSpPr>
          <p:nvPr/>
        </p:nvSpPr>
        <p:spPr bwMode="auto">
          <a:xfrm>
            <a:off x="4216400" y="6611938"/>
            <a:ext cx="68580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fld id="{BA256B88-D73D-473C-BFFE-0874DED8989F}" type="slidenum">
              <a:rPr lang="en-US" sz="1100" smtClean="0">
                <a:solidFill>
                  <a:srgbClr val="7F7F7F"/>
                </a:solidFill>
                <a:latin typeface="Calibri" pitchFamily="34" charset="0"/>
              </a:rPr>
              <a:pPr algn="ctr" eaLnBrk="1" hangingPunct="1">
                <a:defRPr/>
              </a:pPr>
              <a:t>‹#›</a:t>
            </a:fld>
            <a:endParaRPr lang="en-US" sz="1100" dirty="0" smtClean="0">
              <a:solidFill>
                <a:srgbClr val="7F7F7F"/>
              </a:solidFill>
              <a:latin typeface="Calibri" pitchFamily="34" charset="0"/>
            </a:endParaRPr>
          </a:p>
        </p:txBody>
      </p:sp>
    </p:spTree>
    <p:extLst>
      <p:ext uri="{BB962C8B-B14F-4D97-AF65-F5344CB8AC3E}">
        <p14:creationId xmlns:p14="http://schemas.microsoft.com/office/powerpoint/2010/main" val="6327789"/>
      </p:ext>
    </p:extLst>
  </p:cSld>
  <p:clrMap bg1="lt1" tx1="dk1" bg2="lt2" tx2="dk2" accent1="accent1" accent2="accent2" accent3="accent3" accent4="accent4" accent5="accent5" accent6="accent6" hlink="hlink" folHlink="folHlink"/>
  <p:sldLayoutIdLst>
    <p:sldLayoutId id="2147483661" r:id="rId1"/>
    <p:sldLayoutId id="2147483670" r:id="rId2"/>
    <p:sldLayoutId id="2147483668" r:id="rId3"/>
  </p:sldLayoutIdLst>
  <p:timing>
    <p:tnLst>
      <p:par>
        <p:cTn id="1" dur="indefinite" restart="never" nodeType="tmRoot"/>
      </p:par>
    </p:tnLst>
  </p:timing>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43200" y="609600"/>
            <a:ext cx="3347395" cy="4318140"/>
          </a:xfrm>
          <a:prstGeom prst="rect">
            <a:avLst/>
          </a:prstGeom>
        </p:spPr>
      </p:pic>
      <p:sp>
        <p:nvSpPr>
          <p:cNvPr id="2" name="TextBox 1"/>
          <p:cNvSpPr txBox="1"/>
          <p:nvPr/>
        </p:nvSpPr>
        <p:spPr>
          <a:xfrm>
            <a:off x="1295400" y="5105400"/>
            <a:ext cx="6477000" cy="400110"/>
          </a:xfrm>
          <a:prstGeom prst="rect">
            <a:avLst/>
          </a:prstGeom>
        </p:spPr>
        <p:txBody>
          <a:bodyPr anchor="ctr" anchorCtr="0"/>
          <a:lstStyle>
            <a:lvl1pPr>
              <a:spcBef>
                <a:spcPct val="0"/>
              </a:spcBef>
              <a:buNone/>
              <a:defRPr sz="2000">
                <a:solidFill>
                  <a:srgbClr val="465981"/>
                </a:solidFill>
                <a:latin typeface="Algerian" panose="04020705040A02060702" pitchFamily="82" charset="0"/>
                <a:ea typeface="+mj-ea"/>
                <a:cs typeface="+mj-cs"/>
              </a:defRPr>
            </a:lvl1pPr>
          </a:lstStyle>
          <a:p>
            <a:pPr algn="ctr"/>
            <a:r>
              <a:rPr lang="en-US" dirty="0"/>
              <a:t>The I Am Gospels – Who HE Is and Who We Are</a:t>
            </a:r>
            <a:endParaRPr lang="en-US" dirty="0"/>
          </a:p>
        </p:txBody>
      </p:sp>
    </p:spTree>
    <p:extLst>
      <p:ext uri="{BB962C8B-B14F-4D97-AF65-F5344CB8AC3E}">
        <p14:creationId xmlns:p14="http://schemas.microsoft.com/office/powerpoint/2010/main" val="210653499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endParaRPr lang="en-US" sz="2000" dirty="0"/>
          </a:p>
          <a:p>
            <a:endParaRPr lang="en-US" sz="2000" dirty="0"/>
          </a:p>
        </p:txBody>
      </p:sp>
      <p:sp>
        <p:nvSpPr>
          <p:cNvPr id="3" name="Title 2"/>
          <p:cNvSpPr>
            <a:spLocks noGrp="1"/>
          </p:cNvSpPr>
          <p:nvPr>
            <p:ph type="title"/>
          </p:nvPr>
        </p:nvSpPr>
        <p:spPr/>
        <p:txBody>
          <a:bodyPr/>
          <a:lstStyle/>
          <a:p>
            <a:r>
              <a:rPr lang="en-US" dirty="0" smtClean="0"/>
              <a:t>Thomas Sunday – </a:t>
            </a:r>
            <a:r>
              <a:rPr lang="en-US" dirty="0" smtClean="0"/>
              <a:t>I BE</a:t>
            </a:r>
            <a:r>
              <a:rPr lang="en-US" u="sng" dirty="0" smtClean="0"/>
              <a:t>LIEVE</a:t>
            </a:r>
            <a:endParaRPr lang="en-US" u="sng" dirty="0"/>
          </a:p>
        </p:txBody>
      </p:sp>
      <p:sp>
        <p:nvSpPr>
          <p:cNvPr id="5" name="Rectangle 4"/>
          <p:cNvSpPr/>
          <p:nvPr/>
        </p:nvSpPr>
        <p:spPr>
          <a:xfrm>
            <a:off x="152400" y="838200"/>
            <a:ext cx="8796338" cy="1200329"/>
          </a:xfrm>
          <a:prstGeom prst="rect">
            <a:avLst/>
          </a:prstGeom>
          <a:ln>
            <a:solidFill>
              <a:schemeClr val="tx1"/>
            </a:solidFill>
          </a:ln>
        </p:spPr>
        <p:txBody>
          <a:bodyPr wrap="square">
            <a:spAutoFit/>
          </a:bodyPr>
          <a:lstStyle/>
          <a:p>
            <a:r>
              <a:rPr lang="en-US" dirty="0" smtClean="0"/>
              <a:t>Truly</a:t>
            </a:r>
            <a:r>
              <a:rPr lang="en-US" dirty="0"/>
              <a:t>, Thomas is a characterization of a great deal of people who have willingly submitted to worldly concerns; hence, they do not believe unless they see or hear. For this very reason, the Lord of glory is encouraging faith in these people. He even came especially to remove their doubts and strengthen their faith. </a:t>
            </a:r>
          </a:p>
        </p:txBody>
      </p:sp>
      <p:sp>
        <p:nvSpPr>
          <p:cNvPr id="6" name="Text Placeholder 1"/>
          <p:cNvSpPr txBox="1">
            <a:spLocks/>
          </p:cNvSpPr>
          <p:nvPr/>
        </p:nvSpPr>
        <p:spPr>
          <a:xfrm>
            <a:off x="206375" y="2286000"/>
            <a:ext cx="8709025" cy="2218621"/>
          </a:xfrm>
          <a:prstGeom prst="rect">
            <a:avLst/>
          </a:prstGeom>
          <a:ln>
            <a:solidFill>
              <a:schemeClr val="tx1"/>
            </a:solidFill>
          </a:ln>
        </p:spPr>
        <p:txBody>
          <a:bodyPr lIns="0" tIns="0" rIns="0" bIns="0"/>
          <a:lstStyle>
            <a:lvl1pPr marL="0" indent="0" algn="l" defTabSz="914400" rtl="0" eaLnBrk="1" latinLnBrk="0" hangingPunct="1">
              <a:spcBef>
                <a:spcPct val="20000"/>
              </a:spcBef>
              <a:buFontTx/>
              <a:buNone/>
              <a:defRPr sz="1400" kern="1200">
                <a:solidFill>
                  <a:schemeClr val="tx1"/>
                </a:solidFill>
                <a:latin typeface="+mn-lt"/>
                <a:ea typeface="+mn-ea"/>
                <a:cs typeface="+mn-cs"/>
              </a:defRPr>
            </a:lvl1pPr>
            <a:lvl2pPr marL="120456" indent="0" algn="l" defTabSz="914400" rtl="0" eaLnBrk="1" latinLnBrk="0" hangingPunct="1">
              <a:spcBef>
                <a:spcPct val="20000"/>
              </a:spcBef>
              <a:buFontTx/>
              <a:buNone/>
              <a:defRPr sz="1400" kern="1200">
                <a:solidFill>
                  <a:schemeClr val="tx1"/>
                </a:solidFill>
                <a:latin typeface="+mn-lt"/>
                <a:ea typeface="+mn-ea"/>
                <a:cs typeface="+mn-cs"/>
              </a:defRPr>
            </a:lvl2pPr>
            <a:lvl3pPr marL="228235" indent="0" algn="l" defTabSz="914400" rtl="0" eaLnBrk="1" latinLnBrk="0" hangingPunct="1">
              <a:spcBef>
                <a:spcPct val="20000"/>
              </a:spcBef>
              <a:buFontTx/>
              <a:buNone/>
              <a:defRPr sz="1400" kern="1200">
                <a:solidFill>
                  <a:schemeClr val="tx1"/>
                </a:solidFill>
                <a:latin typeface="+mn-lt"/>
                <a:ea typeface="+mn-ea"/>
                <a:cs typeface="+mn-cs"/>
              </a:defRPr>
            </a:lvl3pPr>
            <a:lvl4pPr marL="348690" indent="0" algn="l" defTabSz="914400" rtl="0" eaLnBrk="1" latinLnBrk="0" hangingPunct="1">
              <a:spcBef>
                <a:spcPct val="20000"/>
              </a:spcBef>
              <a:buFontTx/>
              <a:buNone/>
              <a:defRPr sz="1400" kern="1200">
                <a:solidFill>
                  <a:schemeClr val="tx1"/>
                </a:solidFill>
                <a:latin typeface="+mn-lt"/>
                <a:ea typeface="+mn-ea"/>
                <a:cs typeface="+mn-cs"/>
              </a:defRPr>
            </a:lvl4pPr>
            <a:lvl5pPr marL="456465" indent="0" algn="l" defTabSz="914400" rtl="0" eaLnBrk="1" latinLnBrk="0" hangingPunct="1">
              <a:spcBef>
                <a:spcPct val="20000"/>
              </a:spcBef>
              <a:buFontTx/>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sz="2000" b="1" smtClean="0"/>
              <a:t>The Church celebrates this important event because it is considered a day when the truth of the Resurrection is clearly affirmed.</a:t>
            </a:r>
            <a:r>
              <a:rPr lang="en-US" sz="2000" smtClean="0"/>
              <a:t> Initially, even the disciples, after they witnessed Christ, thought that He was a phantom or a spirit; however, after He proved the reality of His resurrected Body, they believed. </a:t>
            </a:r>
            <a:r>
              <a:rPr lang="en-US" sz="2000" b="1" smtClean="0"/>
              <a:t>Importantly, the Church looks at this day as a confirmation of the resurrection of the Lord of glory; hence, the church uses and considers it a vital aid to every person who requires seeing before believing.</a:t>
            </a:r>
            <a:endParaRPr lang="en-US" sz="2000" b="1" dirty="0"/>
          </a:p>
        </p:txBody>
      </p:sp>
    </p:spTree>
    <p:extLst>
      <p:ext uri="{BB962C8B-B14F-4D97-AF65-F5344CB8AC3E}">
        <p14:creationId xmlns:p14="http://schemas.microsoft.com/office/powerpoint/2010/main" val="29287484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nchor="ctr"/>
          <a:lstStyle/>
          <a:p>
            <a:pPr algn="ctr"/>
            <a:r>
              <a:rPr lang="en-US" sz="2000" dirty="0"/>
              <a:t>But if there is no resurrection of the dead, </a:t>
            </a:r>
            <a:r>
              <a:rPr lang="en-US" sz="2000" dirty="0" smtClean="0"/>
              <a:t>then </a:t>
            </a:r>
            <a:r>
              <a:rPr lang="en-US" sz="2000" dirty="0"/>
              <a:t>Christ is not risen. </a:t>
            </a:r>
            <a:r>
              <a:rPr lang="en-US" sz="2000" dirty="0" smtClean="0"/>
              <a:t>And </a:t>
            </a:r>
            <a:r>
              <a:rPr lang="en-US" sz="2000" dirty="0"/>
              <a:t>if Christ is not risen, then our preaching </a:t>
            </a:r>
            <a:r>
              <a:rPr lang="en-US" sz="2000" i="1" dirty="0"/>
              <a:t>is</a:t>
            </a:r>
            <a:r>
              <a:rPr lang="en-US" sz="2000" dirty="0"/>
              <a:t> empty and your faith </a:t>
            </a:r>
            <a:r>
              <a:rPr lang="en-US" sz="2000" i="1" dirty="0"/>
              <a:t>is</a:t>
            </a:r>
            <a:r>
              <a:rPr lang="en-US" sz="2000" dirty="0"/>
              <a:t> also empty. </a:t>
            </a:r>
            <a:r>
              <a:rPr lang="en-US" sz="2000" dirty="0"/>
              <a:t> </a:t>
            </a:r>
            <a:r>
              <a:rPr lang="en-US" sz="2000" dirty="0" smtClean="0"/>
              <a:t>Yes</a:t>
            </a:r>
            <a:r>
              <a:rPr lang="en-US" sz="2000" dirty="0"/>
              <a:t>, and we are found false witnesses of God, because </a:t>
            </a:r>
            <a:r>
              <a:rPr lang="en-US" sz="2000" dirty="0" smtClean="0"/>
              <a:t>we </a:t>
            </a:r>
            <a:r>
              <a:rPr lang="en-US" sz="2000" dirty="0"/>
              <a:t>have testified of God that He raised up Christ, whom He did not raise up—if in fact the dead do not rise. </a:t>
            </a:r>
            <a:r>
              <a:rPr lang="en-US" sz="2000" dirty="0" smtClean="0"/>
              <a:t>For </a:t>
            </a:r>
            <a:r>
              <a:rPr lang="en-US" sz="2000" dirty="0"/>
              <a:t>if </a:t>
            </a:r>
            <a:r>
              <a:rPr lang="en-US" sz="2000" i="1" dirty="0"/>
              <a:t>the</a:t>
            </a:r>
            <a:r>
              <a:rPr lang="en-US" sz="2000" dirty="0"/>
              <a:t> dead do not rise, then Christ is not risen. </a:t>
            </a:r>
            <a:r>
              <a:rPr lang="en-US" sz="2000" dirty="0" smtClean="0"/>
              <a:t>And </a:t>
            </a:r>
            <a:r>
              <a:rPr lang="en-US" sz="2000" dirty="0"/>
              <a:t>if Christ is not risen, your faith </a:t>
            </a:r>
            <a:r>
              <a:rPr lang="en-US" sz="2000" i="1" dirty="0"/>
              <a:t>is</a:t>
            </a:r>
            <a:r>
              <a:rPr lang="en-US" sz="2000" dirty="0"/>
              <a:t> futile; </a:t>
            </a:r>
            <a:r>
              <a:rPr lang="en-US" sz="2000" dirty="0" smtClean="0"/>
              <a:t>you </a:t>
            </a:r>
            <a:r>
              <a:rPr lang="en-US" sz="2000" dirty="0"/>
              <a:t>are still in your sins! </a:t>
            </a:r>
            <a:r>
              <a:rPr lang="en-US" sz="2000" dirty="0" smtClean="0"/>
              <a:t>Then </a:t>
            </a:r>
            <a:r>
              <a:rPr lang="en-US" sz="2000" dirty="0"/>
              <a:t>also those who have </a:t>
            </a:r>
            <a:r>
              <a:rPr lang="en-US" sz="2000" dirty="0" smtClean="0"/>
              <a:t>fallen</a:t>
            </a:r>
            <a:r>
              <a:rPr lang="en-US" sz="2000" dirty="0"/>
              <a:t> </a:t>
            </a:r>
            <a:r>
              <a:rPr lang="en-US" sz="2000" dirty="0" smtClean="0"/>
              <a:t>asleep </a:t>
            </a:r>
            <a:r>
              <a:rPr lang="en-US" sz="2000" dirty="0"/>
              <a:t>in Christ have perished. </a:t>
            </a:r>
            <a:r>
              <a:rPr lang="en-US" sz="2000" dirty="0"/>
              <a:t>i</a:t>
            </a:r>
            <a:r>
              <a:rPr lang="en-US" sz="2000" dirty="0" smtClean="0"/>
              <a:t>f </a:t>
            </a:r>
            <a:r>
              <a:rPr lang="en-US" sz="2000" dirty="0"/>
              <a:t>in this life only we have hope in Christ, we are of all men the most pitiable.</a:t>
            </a:r>
          </a:p>
          <a:p>
            <a:pPr algn="ctr"/>
            <a:r>
              <a:rPr lang="en-US" sz="2000" dirty="0" smtClean="0"/>
              <a:t>But </a:t>
            </a:r>
            <a:r>
              <a:rPr lang="en-US" sz="2000" dirty="0"/>
              <a:t>now </a:t>
            </a:r>
            <a:r>
              <a:rPr lang="en-US" sz="2000" dirty="0" smtClean="0"/>
              <a:t>Christ </a:t>
            </a:r>
            <a:r>
              <a:rPr lang="en-US" sz="2000" dirty="0"/>
              <a:t>is risen from the dead, </a:t>
            </a:r>
            <a:r>
              <a:rPr lang="en-US" sz="2000" i="1" dirty="0"/>
              <a:t>and</a:t>
            </a:r>
            <a:r>
              <a:rPr lang="en-US" sz="2000" dirty="0"/>
              <a:t> has become </a:t>
            </a:r>
            <a:r>
              <a:rPr lang="en-US" sz="2000" dirty="0" smtClean="0"/>
              <a:t>the </a:t>
            </a:r>
            <a:r>
              <a:rPr lang="en-US" sz="2000" dirty="0" err="1"/>
              <a:t>firstfruits</a:t>
            </a:r>
            <a:r>
              <a:rPr lang="en-US" sz="2000" dirty="0"/>
              <a:t> of those who have fallen asleep</a:t>
            </a:r>
            <a:r>
              <a:rPr lang="en-US" sz="2000" dirty="0" smtClean="0"/>
              <a:t>. </a:t>
            </a:r>
            <a:r>
              <a:rPr lang="en-US" sz="2000" b="1" dirty="0" smtClean="0"/>
              <a:t>1 </a:t>
            </a:r>
            <a:r>
              <a:rPr lang="en-US" sz="2000" b="1" dirty="0" err="1" smtClean="0"/>
              <a:t>Cor</a:t>
            </a:r>
            <a:r>
              <a:rPr lang="en-US" sz="2000" b="1" dirty="0" smtClean="0"/>
              <a:t> 15:13 -20</a:t>
            </a:r>
            <a:endParaRPr lang="en-US" sz="2000" b="1" dirty="0"/>
          </a:p>
          <a:p>
            <a:pPr algn="ctr"/>
            <a:endParaRPr lang="en-US" sz="2000" dirty="0"/>
          </a:p>
        </p:txBody>
      </p:sp>
      <p:sp>
        <p:nvSpPr>
          <p:cNvPr id="3" name="Title 2"/>
          <p:cNvSpPr>
            <a:spLocks noGrp="1"/>
          </p:cNvSpPr>
          <p:nvPr>
            <p:ph type="title"/>
          </p:nvPr>
        </p:nvSpPr>
        <p:spPr/>
        <p:txBody>
          <a:bodyPr/>
          <a:lstStyle/>
          <a:p>
            <a:r>
              <a:rPr lang="en-US" dirty="0" smtClean="0"/>
              <a:t>No Resurrection … No Faith… No Life </a:t>
            </a:r>
            <a:endParaRPr lang="en-US" dirty="0"/>
          </a:p>
        </p:txBody>
      </p:sp>
    </p:spTree>
    <p:extLst>
      <p:ext uri="{BB962C8B-B14F-4D97-AF65-F5344CB8AC3E}">
        <p14:creationId xmlns:p14="http://schemas.microsoft.com/office/powerpoint/2010/main" val="15346756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 AM The Bread of Life"  - I Be </a:t>
            </a:r>
            <a:r>
              <a:rPr lang="en-US" u="sng" dirty="0" smtClean="0"/>
              <a:t>HUNGRY</a:t>
            </a:r>
            <a:endParaRPr lang="en-US" u="sng" dirty="0"/>
          </a:p>
        </p:txBody>
      </p:sp>
      <p:pic>
        <p:nvPicPr>
          <p:cNvPr id="2050" name="Picture 2" descr="Image result for Holy Korba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1905000"/>
            <a:ext cx="3200400" cy="3200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08442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1"/>
          </p:nvPr>
        </p:nvSpPr>
        <p:spPr/>
        <p:txBody>
          <a:bodyPr anchor="ctr"/>
          <a:lstStyle/>
          <a:p>
            <a:pPr algn="ctr"/>
            <a:r>
              <a:rPr lang="en-US" sz="2000" dirty="0" smtClean="0"/>
              <a:t>"</a:t>
            </a:r>
            <a:r>
              <a:rPr lang="en-US" sz="2000" b="1" dirty="0" smtClean="0"/>
              <a:t>I </a:t>
            </a:r>
            <a:r>
              <a:rPr lang="en-US" sz="2000" b="1" dirty="0"/>
              <a:t>am the bread of life. </a:t>
            </a:r>
            <a:r>
              <a:rPr lang="en-US" sz="2000" b="1" dirty="0" smtClean="0"/>
              <a:t>He </a:t>
            </a:r>
            <a:r>
              <a:rPr lang="en-US" sz="2000" b="1" dirty="0"/>
              <a:t>who comes to Me shall never hunger, and he who believes in Me shall never </a:t>
            </a:r>
            <a:r>
              <a:rPr lang="en-US" sz="2000" b="1" dirty="0" smtClean="0"/>
              <a:t>thirst</a:t>
            </a:r>
            <a:r>
              <a:rPr lang="en-US" sz="2000" dirty="0"/>
              <a:t>. </a:t>
            </a:r>
            <a:r>
              <a:rPr lang="en-US" sz="2000" dirty="0" smtClean="0"/>
              <a:t>But I </a:t>
            </a:r>
            <a:r>
              <a:rPr lang="en-US" sz="2000" dirty="0"/>
              <a:t>said to you that you have seen Me and yet </a:t>
            </a:r>
            <a:r>
              <a:rPr lang="en-US" sz="2000" dirty="0" smtClean="0"/>
              <a:t>do </a:t>
            </a:r>
            <a:r>
              <a:rPr lang="en-US" sz="2000" dirty="0"/>
              <a:t>not believe. </a:t>
            </a:r>
            <a:r>
              <a:rPr lang="en-US" sz="2000" b="1" dirty="0" smtClean="0"/>
              <a:t>All </a:t>
            </a:r>
            <a:r>
              <a:rPr lang="en-US" sz="2000" b="1" dirty="0"/>
              <a:t>that the Father gives Me will come to Me, and </a:t>
            </a:r>
            <a:r>
              <a:rPr lang="en-US" sz="2000" b="1" dirty="0" smtClean="0"/>
              <a:t>the </a:t>
            </a:r>
            <a:r>
              <a:rPr lang="en-US" sz="2000" b="1" dirty="0"/>
              <a:t>one who comes to Me I will by no means cast out</a:t>
            </a:r>
            <a:r>
              <a:rPr lang="en-US" sz="2000" dirty="0"/>
              <a:t>. </a:t>
            </a:r>
            <a:r>
              <a:rPr lang="en-US" sz="2000" dirty="0" smtClean="0"/>
              <a:t>For </a:t>
            </a:r>
            <a:r>
              <a:rPr lang="en-US" sz="2000" dirty="0"/>
              <a:t>I have come down from heaven, </a:t>
            </a:r>
            <a:r>
              <a:rPr lang="en-US" sz="2000" dirty="0" smtClean="0"/>
              <a:t>not </a:t>
            </a:r>
            <a:r>
              <a:rPr lang="en-US" sz="2000" dirty="0"/>
              <a:t>to do My own will, </a:t>
            </a:r>
            <a:r>
              <a:rPr lang="en-US" sz="2000" dirty="0" smtClean="0"/>
              <a:t>but </a:t>
            </a:r>
            <a:r>
              <a:rPr lang="en-US" sz="2000" dirty="0"/>
              <a:t>the will of Him who sent Me. </a:t>
            </a:r>
            <a:r>
              <a:rPr lang="en-US" sz="2000" dirty="0" smtClean="0"/>
              <a:t>This </a:t>
            </a:r>
            <a:r>
              <a:rPr lang="en-US" sz="2000" dirty="0"/>
              <a:t>is the will of the Father who sent Me, </a:t>
            </a:r>
            <a:r>
              <a:rPr lang="en-US" sz="2000" b="1" dirty="0" smtClean="0"/>
              <a:t>that </a:t>
            </a:r>
            <a:r>
              <a:rPr lang="en-US" sz="2000" b="1" dirty="0"/>
              <a:t>of all He has given Me I should lose nothing, but should raise it up at the last day</a:t>
            </a:r>
            <a:r>
              <a:rPr lang="en-US" sz="2000" dirty="0"/>
              <a:t>. </a:t>
            </a:r>
            <a:r>
              <a:rPr lang="en-US" sz="2000" dirty="0" smtClean="0"/>
              <a:t>And </a:t>
            </a:r>
            <a:r>
              <a:rPr lang="en-US" sz="2000" dirty="0"/>
              <a:t>this is the will of Him who sent Me, </a:t>
            </a:r>
            <a:r>
              <a:rPr lang="en-US" sz="2000" dirty="0" smtClean="0"/>
              <a:t>that </a:t>
            </a:r>
            <a:r>
              <a:rPr lang="en-US" sz="2000" dirty="0"/>
              <a:t>everyone who sees the Son and believes in Him may have everlasting life; and I will raise him up at the last day</a:t>
            </a:r>
            <a:r>
              <a:rPr lang="en-US" sz="2000" dirty="0" smtClean="0"/>
              <a:t>.” – </a:t>
            </a:r>
            <a:r>
              <a:rPr lang="en-US" sz="2000" b="1" dirty="0" smtClean="0"/>
              <a:t>John 6:35- 40</a:t>
            </a:r>
            <a:endParaRPr lang="en-US" sz="2000" b="1" dirty="0"/>
          </a:p>
        </p:txBody>
      </p:sp>
      <p:sp>
        <p:nvSpPr>
          <p:cNvPr id="3" name="Title 2"/>
          <p:cNvSpPr>
            <a:spLocks noGrp="1"/>
          </p:cNvSpPr>
          <p:nvPr>
            <p:ph type="title"/>
          </p:nvPr>
        </p:nvSpPr>
        <p:spPr/>
        <p:txBody>
          <a:bodyPr/>
          <a:lstStyle/>
          <a:p>
            <a:r>
              <a:rPr lang="en-US" dirty="0" smtClean="0"/>
              <a:t>The Bread for the </a:t>
            </a:r>
            <a:r>
              <a:rPr lang="en-US" dirty="0"/>
              <a:t>N</a:t>
            </a:r>
            <a:r>
              <a:rPr lang="en-US" dirty="0" smtClean="0"/>
              <a:t>ew Creation </a:t>
            </a:r>
            <a:endParaRPr lang="en-US" dirty="0"/>
          </a:p>
        </p:txBody>
      </p:sp>
    </p:spTree>
    <p:extLst>
      <p:ext uri="{BB962C8B-B14F-4D97-AF65-F5344CB8AC3E}">
        <p14:creationId xmlns:p14="http://schemas.microsoft.com/office/powerpoint/2010/main" val="6682636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1"/>
          </p:nvPr>
        </p:nvSpPr>
        <p:spPr/>
        <p:txBody>
          <a:bodyPr anchor="ctr"/>
          <a:lstStyle/>
          <a:p>
            <a:pPr algn="ctr"/>
            <a:endParaRPr lang="en-US" sz="2000" b="1" dirty="0"/>
          </a:p>
          <a:p>
            <a:pPr algn="ctr"/>
            <a:r>
              <a:rPr lang="en-US" sz="2000" dirty="0"/>
              <a:t>Most assuredly, I say to you, </a:t>
            </a:r>
            <a:r>
              <a:rPr lang="en-US" sz="2000" dirty="0" smtClean="0"/>
              <a:t>he </a:t>
            </a:r>
            <a:r>
              <a:rPr lang="en-US" sz="2000" dirty="0"/>
              <a:t>who believes in Me has everlasting life. </a:t>
            </a:r>
            <a:r>
              <a:rPr lang="en-US" sz="2000" dirty="0" smtClean="0"/>
              <a:t>I </a:t>
            </a:r>
            <a:r>
              <a:rPr lang="en-US" sz="2000" dirty="0"/>
              <a:t>am the bread of life. </a:t>
            </a:r>
            <a:r>
              <a:rPr lang="en-US" sz="2000" dirty="0" smtClean="0"/>
              <a:t>Your </a:t>
            </a:r>
            <a:r>
              <a:rPr lang="en-US" sz="2000" dirty="0"/>
              <a:t>fathers ate the manna in the wilderness, and are dead. </a:t>
            </a:r>
            <a:r>
              <a:rPr lang="en-US" sz="2000" dirty="0" smtClean="0"/>
              <a:t>This </a:t>
            </a:r>
            <a:r>
              <a:rPr lang="en-US" sz="2000" dirty="0"/>
              <a:t>is the bread which comes down from heaven, that one may eat of it and not die. </a:t>
            </a:r>
            <a:r>
              <a:rPr lang="en-US" sz="2000" dirty="0" smtClean="0"/>
              <a:t>I </a:t>
            </a:r>
            <a:r>
              <a:rPr lang="en-US" sz="2000" dirty="0"/>
              <a:t>am the living bread </a:t>
            </a:r>
            <a:r>
              <a:rPr lang="en-US" sz="2000" dirty="0" smtClean="0"/>
              <a:t>which </a:t>
            </a:r>
            <a:r>
              <a:rPr lang="en-US" sz="2000" dirty="0"/>
              <a:t>came down from heaven. If anyone eats of this bread, he will live forever; </a:t>
            </a:r>
            <a:r>
              <a:rPr lang="en-US" sz="2000" dirty="0" smtClean="0"/>
              <a:t>the </a:t>
            </a:r>
            <a:r>
              <a:rPr lang="en-US" sz="2000" dirty="0"/>
              <a:t>bread that I shall give is My flesh, which I shall give for the life of the world</a:t>
            </a:r>
            <a:r>
              <a:rPr lang="en-US" sz="2000" dirty="0" smtClean="0"/>
              <a:t>.” – </a:t>
            </a:r>
            <a:r>
              <a:rPr lang="en-US" sz="2000" b="1" dirty="0" smtClean="0"/>
              <a:t>John 6:47-51</a:t>
            </a:r>
            <a:endParaRPr lang="en-US" sz="2000" b="1" dirty="0"/>
          </a:p>
        </p:txBody>
      </p:sp>
      <p:sp>
        <p:nvSpPr>
          <p:cNvPr id="3" name="Title 2"/>
          <p:cNvSpPr>
            <a:spLocks noGrp="1"/>
          </p:cNvSpPr>
          <p:nvPr>
            <p:ph type="title"/>
          </p:nvPr>
        </p:nvSpPr>
        <p:spPr/>
        <p:txBody>
          <a:bodyPr/>
          <a:lstStyle/>
          <a:p>
            <a:r>
              <a:rPr lang="en-US" dirty="0" smtClean="0"/>
              <a:t>The Bread for the </a:t>
            </a:r>
            <a:r>
              <a:rPr lang="en-US" dirty="0"/>
              <a:t>N</a:t>
            </a:r>
            <a:r>
              <a:rPr lang="en-US" dirty="0" smtClean="0"/>
              <a:t>ew Creation </a:t>
            </a:r>
            <a:endParaRPr lang="en-US" dirty="0"/>
          </a:p>
        </p:txBody>
      </p:sp>
    </p:spTree>
    <p:extLst>
      <p:ext uri="{BB962C8B-B14F-4D97-AF65-F5344CB8AC3E}">
        <p14:creationId xmlns:p14="http://schemas.microsoft.com/office/powerpoint/2010/main" val="9548640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nchor="ctr"/>
          <a:lstStyle/>
          <a:p>
            <a:r>
              <a:rPr lang="en-US" sz="2000" b="1" dirty="0" smtClean="0"/>
              <a:t>Daily Meal </a:t>
            </a:r>
            <a:r>
              <a:rPr lang="en-US" sz="2000" dirty="0" smtClean="0"/>
              <a:t>– </a:t>
            </a:r>
            <a:r>
              <a:rPr lang="en-US" sz="2000" dirty="0"/>
              <a:t>But He answered and said, “It is written, </a:t>
            </a:r>
            <a:r>
              <a:rPr lang="en-US" sz="2000" dirty="0" smtClean="0"/>
              <a:t>Man </a:t>
            </a:r>
            <a:r>
              <a:rPr lang="en-US" sz="2000" dirty="0"/>
              <a:t>shall not live by bread alone, but by every word that proceeds from the mouth of God</a:t>
            </a:r>
            <a:r>
              <a:rPr lang="en-US" sz="2000" dirty="0" smtClean="0"/>
              <a:t>.</a:t>
            </a:r>
            <a:r>
              <a:rPr lang="en-US" sz="2000" dirty="0"/>
              <a:t> </a:t>
            </a:r>
            <a:r>
              <a:rPr lang="en-US" sz="2000" dirty="0" smtClean="0"/>
              <a:t>” </a:t>
            </a:r>
            <a:r>
              <a:rPr lang="en-US" sz="2000" b="1" dirty="0" smtClean="0"/>
              <a:t>Matt 4:4</a:t>
            </a:r>
          </a:p>
          <a:p>
            <a:endParaRPr lang="en-US" sz="2000" dirty="0" smtClean="0"/>
          </a:p>
          <a:p>
            <a:r>
              <a:rPr lang="en-US" sz="2000" b="1" dirty="0" smtClean="0"/>
              <a:t>Feast Meal </a:t>
            </a:r>
            <a:r>
              <a:rPr lang="en-US" sz="2000" dirty="0" smtClean="0"/>
              <a:t>- </a:t>
            </a:r>
            <a:r>
              <a:rPr lang="en-US" sz="2000" dirty="0"/>
              <a:t>The cup of blessing which we bless, is it not the communion of the blood of Christ? </a:t>
            </a:r>
            <a:r>
              <a:rPr lang="en-US" sz="2000" dirty="0" smtClean="0"/>
              <a:t>The </a:t>
            </a:r>
            <a:r>
              <a:rPr lang="en-US" sz="2000" dirty="0"/>
              <a:t>bread which we break, is it not the communion of the body of Christ? </a:t>
            </a:r>
            <a:r>
              <a:rPr lang="en-US" sz="2000" dirty="0" smtClean="0"/>
              <a:t>For we,</a:t>
            </a:r>
            <a:r>
              <a:rPr lang="en-US" sz="2000" dirty="0"/>
              <a:t> </a:t>
            </a:r>
            <a:r>
              <a:rPr lang="en-US" sz="2000" i="1" dirty="0"/>
              <a:t>though</a:t>
            </a:r>
            <a:r>
              <a:rPr lang="en-US" sz="2000" dirty="0"/>
              <a:t> many, are one bread </a:t>
            </a:r>
            <a:r>
              <a:rPr lang="en-US" sz="2000" i="1" dirty="0" smtClean="0"/>
              <a:t>and </a:t>
            </a:r>
            <a:r>
              <a:rPr lang="en-US" sz="2000" dirty="0" smtClean="0"/>
              <a:t>one </a:t>
            </a:r>
            <a:r>
              <a:rPr lang="en-US" sz="2000" dirty="0"/>
              <a:t>body; for we all partake of that one </a:t>
            </a:r>
            <a:r>
              <a:rPr lang="en-US" sz="2000" dirty="0" smtClean="0"/>
              <a:t>bread. 1 </a:t>
            </a:r>
            <a:r>
              <a:rPr lang="en-US" sz="2000" dirty="0" err="1" smtClean="0"/>
              <a:t>Cor</a:t>
            </a:r>
            <a:r>
              <a:rPr lang="en-US" sz="2000" dirty="0" smtClean="0"/>
              <a:t> </a:t>
            </a:r>
            <a:endParaRPr lang="en-US" sz="2000" dirty="0"/>
          </a:p>
        </p:txBody>
      </p:sp>
      <p:sp>
        <p:nvSpPr>
          <p:cNvPr id="3" name="Title 2"/>
          <p:cNvSpPr>
            <a:spLocks noGrp="1"/>
          </p:cNvSpPr>
          <p:nvPr>
            <p:ph type="title"/>
          </p:nvPr>
        </p:nvSpPr>
        <p:spPr>
          <a:xfrm>
            <a:off x="239713" y="228600"/>
            <a:ext cx="6949440" cy="360676"/>
          </a:xfrm>
        </p:spPr>
        <p:txBody>
          <a:bodyPr/>
          <a:lstStyle/>
          <a:p>
            <a:r>
              <a:rPr lang="en-US" dirty="0" smtClean="0"/>
              <a:t>I BE </a:t>
            </a:r>
            <a:r>
              <a:rPr lang="en-US" u="sng" dirty="0" smtClean="0"/>
              <a:t>HUNGRY </a:t>
            </a:r>
            <a:r>
              <a:rPr lang="en-US" dirty="0" smtClean="0"/>
              <a:t>– Eat 2 Meals</a:t>
            </a:r>
            <a:endParaRPr lang="en-US" dirty="0"/>
          </a:p>
        </p:txBody>
      </p:sp>
    </p:spTree>
    <p:extLst>
      <p:ext uri="{BB962C8B-B14F-4D97-AF65-F5344CB8AC3E}">
        <p14:creationId xmlns:p14="http://schemas.microsoft.com/office/powerpoint/2010/main" val="41813091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LivIng</a:t>
            </a:r>
            <a:r>
              <a:rPr lang="en-US" dirty="0" smtClean="0"/>
              <a:t> Water – I BE </a:t>
            </a:r>
            <a:r>
              <a:rPr lang="en-US" u="sng" dirty="0" smtClean="0"/>
              <a:t>A Fountain</a:t>
            </a:r>
            <a:endParaRPr lang="en-US" u="sng" dirty="0"/>
          </a:p>
        </p:txBody>
      </p:sp>
      <p:pic>
        <p:nvPicPr>
          <p:cNvPr id="3074" name="Picture 2" descr="Image result for Water Fountai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71680" y="1752600"/>
            <a:ext cx="3660775" cy="30482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97499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1"/>
          </p:nvPr>
        </p:nvSpPr>
        <p:spPr/>
        <p:txBody>
          <a:bodyPr anchor="ctr"/>
          <a:lstStyle/>
          <a:p>
            <a:pPr algn="ctr"/>
            <a:r>
              <a:rPr lang="en-US" sz="2000" dirty="0"/>
              <a:t>Jesus answered and said to her, “If you knew the </a:t>
            </a:r>
            <a:r>
              <a:rPr lang="en-US" sz="2000" dirty="0" smtClean="0"/>
              <a:t>gift </a:t>
            </a:r>
            <a:r>
              <a:rPr lang="en-US" sz="2000" dirty="0"/>
              <a:t>of God, and who it is who says to you, ‘Give Me a drink,’ you would have asked Him, and He would have given </a:t>
            </a:r>
            <a:r>
              <a:rPr lang="en-US" sz="2000" dirty="0" smtClean="0"/>
              <a:t>you living water.”  </a:t>
            </a:r>
            <a:r>
              <a:rPr lang="en-US" sz="2000" b="1" dirty="0" smtClean="0"/>
              <a:t>John 4:10</a:t>
            </a:r>
          </a:p>
          <a:p>
            <a:pPr algn="ctr"/>
            <a:endParaRPr lang="en-US" sz="2000" dirty="0" smtClean="0"/>
          </a:p>
          <a:p>
            <a:pPr algn="ctr"/>
            <a:r>
              <a:rPr lang="en-US" sz="2000" dirty="0"/>
              <a:t>Jesus answered and said to her, “</a:t>
            </a:r>
            <a:r>
              <a:rPr lang="en-US" sz="2000" b="1" dirty="0"/>
              <a:t>Whoever drinks of this water will thirst again, </a:t>
            </a:r>
            <a:r>
              <a:rPr lang="en-US" sz="2000" b="1" dirty="0" smtClean="0"/>
              <a:t>but</a:t>
            </a:r>
            <a:r>
              <a:rPr lang="en-US" sz="2000" b="1" dirty="0"/>
              <a:t> </a:t>
            </a:r>
            <a:r>
              <a:rPr lang="en-US" sz="2000" b="1" dirty="0" smtClean="0"/>
              <a:t>whoever </a:t>
            </a:r>
            <a:r>
              <a:rPr lang="en-US" sz="2000" b="1" dirty="0"/>
              <a:t>drinks of the water that I shall give him will never thirst. But the water that I shall give </a:t>
            </a:r>
            <a:r>
              <a:rPr lang="en-US" sz="2000" b="1" dirty="0" smtClean="0"/>
              <a:t>him</a:t>
            </a:r>
            <a:r>
              <a:rPr lang="en-US" sz="2000" b="1" dirty="0"/>
              <a:t> </a:t>
            </a:r>
            <a:r>
              <a:rPr lang="en-US" sz="2000" b="1" dirty="0" smtClean="0"/>
              <a:t>will </a:t>
            </a:r>
            <a:r>
              <a:rPr lang="en-US" sz="2000" b="1" dirty="0"/>
              <a:t>become in him a fountain of water springing up into everlasting life</a:t>
            </a:r>
            <a:r>
              <a:rPr lang="en-US" sz="2000" b="1" dirty="0" smtClean="0"/>
              <a:t>.” </a:t>
            </a:r>
            <a:r>
              <a:rPr lang="en-US" sz="2000" dirty="0" smtClean="0"/>
              <a:t>The </a:t>
            </a:r>
            <a:r>
              <a:rPr lang="en-US" sz="2000" dirty="0"/>
              <a:t>woman said to Him, “Sir, give me this water, that I may not thirst, nor come here to draw</a:t>
            </a:r>
            <a:r>
              <a:rPr lang="en-US" sz="2000" dirty="0" smtClean="0"/>
              <a:t>.” </a:t>
            </a:r>
            <a:r>
              <a:rPr lang="en-US" sz="2000" b="1" dirty="0" smtClean="0"/>
              <a:t>John 4:13-15</a:t>
            </a:r>
            <a:endParaRPr lang="en-US" sz="2000" b="1" dirty="0"/>
          </a:p>
          <a:p>
            <a:pPr algn="ctr"/>
            <a:endParaRPr lang="en-US" sz="2000" dirty="0"/>
          </a:p>
        </p:txBody>
      </p:sp>
      <p:sp>
        <p:nvSpPr>
          <p:cNvPr id="3" name="Title 2"/>
          <p:cNvSpPr>
            <a:spLocks noGrp="1"/>
          </p:cNvSpPr>
          <p:nvPr>
            <p:ph type="title"/>
          </p:nvPr>
        </p:nvSpPr>
        <p:spPr/>
        <p:txBody>
          <a:bodyPr/>
          <a:lstStyle/>
          <a:p>
            <a:r>
              <a:rPr lang="en-US" dirty="0" smtClean="0"/>
              <a:t>The Living Water</a:t>
            </a:r>
            <a:endParaRPr lang="en-US" dirty="0"/>
          </a:p>
        </p:txBody>
      </p:sp>
    </p:spTree>
    <p:extLst>
      <p:ext uri="{BB962C8B-B14F-4D97-AF65-F5344CB8AC3E}">
        <p14:creationId xmlns:p14="http://schemas.microsoft.com/office/powerpoint/2010/main" val="23451391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nchor="ctr"/>
          <a:lstStyle/>
          <a:p>
            <a:pPr algn="ctr"/>
            <a:r>
              <a:rPr lang="en-US" sz="2000" dirty="0"/>
              <a:t>And many of the Samaritans of that city believed in Him </a:t>
            </a:r>
            <a:r>
              <a:rPr lang="en-US" sz="2000" dirty="0" smtClean="0"/>
              <a:t>because </a:t>
            </a:r>
            <a:r>
              <a:rPr lang="en-US" sz="2000" dirty="0"/>
              <a:t>of the word of the woman who testified, “He told me all that I </a:t>
            </a:r>
            <a:r>
              <a:rPr lang="en-US" sz="2000" i="1" dirty="0"/>
              <a:t>ever</a:t>
            </a:r>
            <a:r>
              <a:rPr lang="en-US" sz="2000" dirty="0"/>
              <a:t> did.” </a:t>
            </a:r>
            <a:r>
              <a:rPr lang="en-US" sz="2000" dirty="0" smtClean="0"/>
              <a:t>So </a:t>
            </a:r>
            <a:r>
              <a:rPr lang="en-US" sz="2000" dirty="0"/>
              <a:t>when the Samaritans had come to Him, they urged Him to stay with them; and He stayed there two days. </a:t>
            </a:r>
            <a:r>
              <a:rPr lang="en-US" sz="2000" dirty="0" smtClean="0"/>
              <a:t>And </a:t>
            </a:r>
            <a:r>
              <a:rPr lang="en-US" sz="2000" dirty="0"/>
              <a:t>many more believed because of His own </a:t>
            </a:r>
            <a:r>
              <a:rPr lang="en-US" sz="2000" dirty="0" smtClean="0"/>
              <a:t>word. Then </a:t>
            </a:r>
            <a:r>
              <a:rPr lang="en-US" sz="2000" dirty="0"/>
              <a:t>they said to the woman, “Now we believe, not because of what you said, for </a:t>
            </a:r>
            <a:r>
              <a:rPr lang="en-US" sz="2000" dirty="0" smtClean="0"/>
              <a:t>we </a:t>
            </a:r>
            <a:r>
              <a:rPr lang="en-US" sz="2000" dirty="0"/>
              <a:t>ourselves have heard </a:t>
            </a:r>
            <a:r>
              <a:rPr lang="en-US" sz="2000" i="1" dirty="0"/>
              <a:t>Him</a:t>
            </a:r>
            <a:r>
              <a:rPr lang="en-US" sz="2000" dirty="0"/>
              <a:t> and we know that this is indeed the Christ, the Savior of the world</a:t>
            </a:r>
            <a:r>
              <a:rPr lang="en-US" sz="2000" dirty="0" smtClean="0"/>
              <a:t>.  </a:t>
            </a:r>
            <a:r>
              <a:rPr lang="en-US" sz="2000" b="1" dirty="0" smtClean="0"/>
              <a:t>John 4:39-42</a:t>
            </a:r>
            <a:endParaRPr lang="en-US" sz="2000" b="1" dirty="0"/>
          </a:p>
          <a:p>
            <a:endParaRPr lang="en-US" dirty="0"/>
          </a:p>
        </p:txBody>
      </p:sp>
      <p:sp>
        <p:nvSpPr>
          <p:cNvPr id="3" name="Title 2"/>
          <p:cNvSpPr>
            <a:spLocks noGrp="1"/>
          </p:cNvSpPr>
          <p:nvPr>
            <p:ph type="title"/>
          </p:nvPr>
        </p:nvSpPr>
        <p:spPr/>
        <p:txBody>
          <a:bodyPr/>
          <a:lstStyle/>
          <a:p>
            <a:r>
              <a:rPr lang="en-US" dirty="0" smtClean="0"/>
              <a:t>The Fountain supplies the Water</a:t>
            </a:r>
            <a:endParaRPr lang="en-US" dirty="0"/>
          </a:p>
        </p:txBody>
      </p:sp>
    </p:spTree>
    <p:extLst>
      <p:ext uri="{BB962C8B-B14F-4D97-AF65-F5344CB8AC3E}">
        <p14:creationId xmlns:p14="http://schemas.microsoft.com/office/powerpoint/2010/main" val="5120882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nchor="ctr"/>
          <a:lstStyle/>
          <a:p>
            <a:pPr algn="ctr"/>
            <a:r>
              <a:rPr lang="en-US" sz="2000" dirty="0" smtClean="0"/>
              <a:t>Therefore,</a:t>
            </a:r>
            <a:r>
              <a:rPr lang="en-US" sz="2000" dirty="0"/>
              <a:t> </a:t>
            </a:r>
            <a:r>
              <a:rPr lang="en-US" sz="2000" dirty="0" smtClean="0"/>
              <a:t>as</a:t>
            </a:r>
            <a:r>
              <a:rPr lang="en-US" sz="2000" dirty="0"/>
              <a:t> </a:t>
            </a:r>
            <a:r>
              <a:rPr lang="en-US" sz="2000" i="1" dirty="0"/>
              <a:t>the</a:t>
            </a:r>
            <a:r>
              <a:rPr lang="en-US" sz="2000" dirty="0"/>
              <a:t> elect of God, holy and beloved, </a:t>
            </a:r>
            <a:r>
              <a:rPr lang="en-US" sz="2000" dirty="0" smtClean="0"/>
              <a:t>put </a:t>
            </a:r>
            <a:r>
              <a:rPr lang="en-US" sz="2000" dirty="0"/>
              <a:t>on tender mercies, kindness, humility, meekness, longsuffering; </a:t>
            </a:r>
            <a:r>
              <a:rPr lang="en-US" sz="2000" dirty="0" smtClean="0"/>
              <a:t>bearing </a:t>
            </a:r>
            <a:r>
              <a:rPr lang="en-US" sz="2000" dirty="0"/>
              <a:t>with one another, and forgiving one another, if anyone has a complaint against another; even as Christ forgave you, so you also </a:t>
            </a:r>
            <a:r>
              <a:rPr lang="en-US" sz="2000" i="1" dirty="0"/>
              <a:t>must</a:t>
            </a:r>
            <a:r>
              <a:rPr lang="en-US" sz="2000" dirty="0"/>
              <a:t> </a:t>
            </a:r>
            <a:r>
              <a:rPr lang="en-US" sz="2000" i="1" dirty="0"/>
              <a:t>do.</a:t>
            </a:r>
            <a:r>
              <a:rPr lang="en-US" sz="2000" dirty="0"/>
              <a:t> </a:t>
            </a:r>
            <a:r>
              <a:rPr lang="en-US" sz="2000" dirty="0" smtClean="0"/>
              <a:t>above </a:t>
            </a:r>
            <a:r>
              <a:rPr lang="en-US" sz="2000" dirty="0"/>
              <a:t>all these things </a:t>
            </a:r>
            <a:r>
              <a:rPr lang="en-US" sz="2000" dirty="0" smtClean="0"/>
              <a:t>put </a:t>
            </a:r>
            <a:r>
              <a:rPr lang="en-US" sz="2000" dirty="0"/>
              <a:t>on love, which is </a:t>
            </a:r>
            <a:r>
              <a:rPr lang="en-US" sz="2000" dirty="0" smtClean="0"/>
              <a:t>the</a:t>
            </a:r>
            <a:r>
              <a:rPr lang="en-US" sz="2000" dirty="0"/>
              <a:t> </a:t>
            </a:r>
            <a:r>
              <a:rPr lang="en-US" sz="2000" dirty="0" smtClean="0"/>
              <a:t>bond </a:t>
            </a:r>
            <a:r>
              <a:rPr lang="en-US" sz="2000" dirty="0"/>
              <a:t>of perfection. </a:t>
            </a:r>
            <a:r>
              <a:rPr lang="en-US" sz="2000" dirty="0" smtClean="0"/>
              <a:t>And </a:t>
            </a:r>
            <a:r>
              <a:rPr lang="en-US" sz="2000" dirty="0"/>
              <a:t>let </a:t>
            </a:r>
            <a:r>
              <a:rPr lang="en-US" sz="2000" dirty="0" smtClean="0"/>
              <a:t>the </a:t>
            </a:r>
            <a:r>
              <a:rPr lang="en-US" sz="2000" dirty="0"/>
              <a:t>peace of God rule in your </a:t>
            </a:r>
            <a:r>
              <a:rPr lang="en-US" sz="2000" dirty="0" smtClean="0"/>
              <a:t>hearts,</a:t>
            </a:r>
            <a:r>
              <a:rPr lang="en-US" sz="2000" dirty="0"/>
              <a:t> </a:t>
            </a:r>
            <a:r>
              <a:rPr lang="en-US" sz="2000" dirty="0" smtClean="0"/>
              <a:t>to </a:t>
            </a:r>
            <a:r>
              <a:rPr lang="en-US" sz="2000" dirty="0"/>
              <a:t>which also you were called </a:t>
            </a:r>
            <a:r>
              <a:rPr lang="en-US" sz="2000" dirty="0" smtClean="0"/>
              <a:t>in </a:t>
            </a:r>
            <a:r>
              <a:rPr lang="en-US" sz="2000" dirty="0"/>
              <a:t>one body; and </a:t>
            </a:r>
            <a:r>
              <a:rPr lang="en-US" sz="2000" dirty="0" smtClean="0"/>
              <a:t>be </a:t>
            </a:r>
            <a:r>
              <a:rPr lang="en-US" sz="2000" dirty="0"/>
              <a:t>thankful. </a:t>
            </a:r>
            <a:r>
              <a:rPr lang="en-US" sz="2000" dirty="0" smtClean="0"/>
              <a:t>Let </a:t>
            </a:r>
            <a:r>
              <a:rPr lang="en-US" sz="2000" dirty="0"/>
              <a:t>the word of Christ dwell in you richly in all wisdom, teaching and admonishing one another </a:t>
            </a:r>
            <a:r>
              <a:rPr lang="en-US" sz="2000" dirty="0" smtClean="0"/>
              <a:t>in </a:t>
            </a:r>
            <a:r>
              <a:rPr lang="en-US" sz="2000" dirty="0"/>
              <a:t>psalms and hymns and spiritual songs, singing with grace in your hearts to the Lord. </a:t>
            </a:r>
            <a:r>
              <a:rPr lang="en-US" sz="2000" dirty="0" smtClean="0"/>
              <a:t>And</a:t>
            </a:r>
            <a:r>
              <a:rPr lang="en-US" sz="2000" dirty="0"/>
              <a:t> </a:t>
            </a:r>
            <a:r>
              <a:rPr lang="en-US" sz="2000" dirty="0" smtClean="0"/>
              <a:t>whatever </a:t>
            </a:r>
            <a:r>
              <a:rPr lang="en-US" sz="2000" dirty="0"/>
              <a:t>you do in word or deed, </a:t>
            </a:r>
            <a:r>
              <a:rPr lang="en-US" sz="2000" i="1" dirty="0"/>
              <a:t>do</a:t>
            </a:r>
            <a:r>
              <a:rPr lang="en-US" sz="2000" dirty="0"/>
              <a:t> all in the name of the Lord Jesus, giving thanks to God the Father through Him</a:t>
            </a:r>
            <a:r>
              <a:rPr lang="en-US" sz="2000" dirty="0" smtClean="0"/>
              <a:t>. </a:t>
            </a:r>
            <a:r>
              <a:rPr lang="en-US" sz="2000" b="1" dirty="0" smtClean="0"/>
              <a:t>Col.3: 12 - 17</a:t>
            </a:r>
            <a:endParaRPr lang="en-US" sz="2000" b="1" dirty="0"/>
          </a:p>
        </p:txBody>
      </p:sp>
      <p:sp>
        <p:nvSpPr>
          <p:cNvPr id="3" name="Title 2"/>
          <p:cNvSpPr>
            <a:spLocks noGrp="1"/>
          </p:cNvSpPr>
          <p:nvPr>
            <p:ph type="title"/>
          </p:nvPr>
        </p:nvSpPr>
        <p:spPr/>
        <p:txBody>
          <a:bodyPr/>
          <a:lstStyle/>
          <a:p>
            <a:r>
              <a:rPr lang="en-US" dirty="0" smtClean="0"/>
              <a:t>BE </a:t>
            </a:r>
            <a:r>
              <a:rPr lang="en-US" u="sng" dirty="0" smtClean="0"/>
              <a:t>A FOUNTAIN</a:t>
            </a:r>
            <a:endParaRPr lang="en-US" u="sng" dirty="0"/>
          </a:p>
        </p:txBody>
      </p:sp>
    </p:spTree>
    <p:extLst>
      <p:ext uri="{BB962C8B-B14F-4D97-AF65-F5344CB8AC3E}">
        <p14:creationId xmlns:p14="http://schemas.microsoft.com/office/powerpoint/2010/main" val="16255944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lgerian" panose="04020705040A02060702" pitchFamily="82" charset="0"/>
              </a:rPr>
              <a:t>The Journey of the holy Fifty</a:t>
            </a:r>
            <a:endParaRPr lang="en-US" dirty="0">
              <a:latin typeface="Algerian" panose="04020705040A02060702" pitchFamily="82" charset="0"/>
            </a:endParaRPr>
          </a:p>
        </p:txBody>
      </p:sp>
    </p:spTree>
    <p:extLst>
      <p:ext uri="{BB962C8B-B14F-4D97-AF65-F5344CB8AC3E}">
        <p14:creationId xmlns:p14="http://schemas.microsoft.com/office/powerpoint/2010/main" val="15683718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pPr algn="ctr"/>
            <a:r>
              <a:rPr lang="en-US" sz="2000" dirty="0" smtClean="0"/>
              <a:t>And </a:t>
            </a:r>
            <a:r>
              <a:rPr lang="en-US" sz="2000" dirty="0"/>
              <a:t>we also ought to lay down </a:t>
            </a:r>
            <a:r>
              <a:rPr lang="en-US" sz="2000" i="1" dirty="0"/>
              <a:t>our</a:t>
            </a:r>
            <a:r>
              <a:rPr lang="en-US" sz="2000" dirty="0"/>
              <a:t> lives for the brethren. </a:t>
            </a:r>
            <a:r>
              <a:rPr lang="en-US" sz="2000" dirty="0" smtClean="0"/>
              <a:t>whoever </a:t>
            </a:r>
            <a:r>
              <a:rPr lang="en-US" sz="2000" dirty="0"/>
              <a:t>has this world’s goods, and sees his brother in need, and shuts up his heart from him, how does the love of God abide in </a:t>
            </a:r>
            <a:r>
              <a:rPr lang="en-US" sz="2000" dirty="0" smtClean="0"/>
              <a:t>him? My </a:t>
            </a:r>
            <a:r>
              <a:rPr lang="en-US" sz="2000" dirty="0"/>
              <a:t>little children, </a:t>
            </a:r>
            <a:r>
              <a:rPr lang="en-US" sz="2000" dirty="0" smtClean="0"/>
              <a:t>let </a:t>
            </a:r>
            <a:r>
              <a:rPr lang="en-US" sz="2000" dirty="0"/>
              <a:t>us not love in word or in tongue, but in deed and in truth. </a:t>
            </a:r>
            <a:endParaRPr lang="en-US" sz="2000" dirty="0" smtClean="0"/>
          </a:p>
          <a:p>
            <a:pPr algn="ctr"/>
            <a:endParaRPr lang="en-US" sz="2000" dirty="0"/>
          </a:p>
          <a:p>
            <a:pPr algn="ctr"/>
            <a:r>
              <a:rPr lang="en-US" sz="2000" dirty="0" smtClean="0"/>
              <a:t>And </a:t>
            </a:r>
            <a:r>
              <a:rPr lang="en-US" sz="2000" dirty="0"/>
              <a:t>by this we know </a:t>
            </a:r>
            <a:r>
              <a:rPr lang="en-US" sz="2000" dirty="0" smtClean="0"/>
              <a:t>that </a:t>
            </a:r>
            <a:r>
              <a:rPr lang="en-US" sz="2000" dirty="0"/>
              <a:t>we are of the truth, and shall assure our hearts before Him. </a:t>
            </a:r>
            <a:r>
              <a:rPr lang="en-US" sz="2000" dirty="0" smtClean="0"/>
              <a:t>For </a:t>
            </a:r>
            <a:r>
              <a:rPr lang="en-US" sz="2000" dirty="0"/>
              <a:t>if our heart condemns us, God is greater than our heart, and knows all things. </a:t>
            </a:r>
            <a:r>
              <a:rPr lang="en-US" sz="2000" dirty="0" smtClean="0"/>
              <a:t>Beloved</a:t>
            </a:r>
            <a:r>
              <a:rPr lang="en-US" sz="2000" dirty="0"/>
              <a:t>, if our heart does not condemn us, </a:t>
            </a:r>
            <a:r>
              <a:rPr lang="en-US" sz="2000" dirty="0" smtClean="0"/>
              <a:t>we </a:t>
            </a:r>
            <a:r>
              <a:rPr lang="en-US" sz="2000" dirty="0"/>
              <a:t>have confidence toward </a:t>
            </a:r>
            <a:r>
              <a:rPr lang="en-US" sz="2000" dirty="0" smtClean="0"/>
              <a:t>God. And</a:t>
            </a:r>
            <a:r>
              <a:rPr lang="en-US" sz="2000" dirty="0"/>
              <a:t> </a:t>
            </a:r>
            <a:r>
              <a:rPr lang="en-US" sz="2000" dirty="0" smtClean="0"/>
              <a:t>whatever </a:t>
            </a:r>
            <a:r>
              <a:rPr lang="en-US" sz="2000" dirty="0"/>
              <a:t>we ask we receive from Him, because we keep His commandments </a:t>
            </a:r>
            <a:r>
              <a:rPr lang="en-US" sz="2000" dirty="0" smtClean="0"/>
              <a:t>and </a:t>
            </a:r>
            <a:r>
              <a:rPr lang="en-US" sz="2000" dirty="0"/>
              <a:t>do those things that are pleasing in His sight. </a:t>
            </a:r>
            <a:endParaRPr lang="en-US" sz="2000" dirty="0" smtClean="0"/>
          </a:p>
          <a:p>
            <a:pPr algn="ctr"/>
            <a:endParaRPr lang="en-US" sz="2000" dirty="0"/>
          </a:p>
          <a:p>
            <a:pPr algn="ctr"/>
            <a:r>
              <a:rPr lang="en-US" sz="2000" dirty="0" smtClean="0"/>
              <a:t>And </a:t>
            </a:r>
            <a:r>
              <a:rPr lang="en-US" sz="2000" dirty="0"/>
              <a:t>this is His commandment: that we should believe on the name of His Son Jesus </a:t>
            </a:r>
            <a:r>
              <a:rPr lang="en-US" sz="2000" dirty="0" smtClean="0"/>
              <a:t>Christ</a:t>
            </a:r>
            <a:r>
              <a:rPr lang="en-US" sz="2000" dirty="0"/>
              <a:t> </a:t>
            </a:r>
            <a:r>
              <a:rPr lang="en-US" sz="2000" dirty="0" smtClean="0"/>
              <a:t>and </a:t>
            </a:r>
            <a:r>
              <a:rPr lang="en-US" sz="2000" dirty="0"/>
              <a:t>love one another, as He gave us </a:t>
            </a:r>
            <a:r>
              <a:rPr lang="en-US" sz="2000" dirty="0" smtClean="0"/>
              <a:t>commandment. </a:t>
            </a:r>
          </a:p>
          <a:p>
            <a:pPr algn="ctr"/>
            <a:endParaRPr lang="en-US" sz="2000" dirty="0"/>
          </a:p>
          <a:p>
            <a:pPr algn="ctr"/>
            <a:r>
              <a:rPr lang="en-US" sz="2000" b="1" dirty="0" smtClean="0"/>
              <a:t>1 John 3:18-23</a:t>
            </a:r>
            <a:endParaRPr lang="en-US" sz="2000" b="1" dirty="0"/>
          </a:p>
          <a:p>
            <a:pPr algn="ctr"/>
            <a:endParaRPr lang="en-US" sz="2000" dirty="0"/>
          </a:p>
        </p:txBody>
      </p:sp>
      <p:sp>
        <p:nvSpPr>
          <p:cNvPr id="3" name="Title 2"/>
          <p:cNvSpPr>
            <a:spLocks noGrp="1"/>
          </p:cNvSpPr>
          <p:nvPr>
            <p:ph type="title"/>
          </p:nvPr>
        </p:nvSpPr>
        <p:spPr/>
        <p:txBody>
          <a:bodyPr/>
          <a:lstStyle/>
          <a:p>
            <a:r>
              <a:rPr lang="en-US" dirty="0" smtClean="0"/>
              <a:t>Let Love Flow</a:t>
            </a:r>
            <a:endParaRPr lang="en-US" dirty="0"/>
          </a:p>
        </p:txBody>
      </p:sp>
    </p:spTree>
    <p:extLst>
      <p:ext uri="{BB962C8B-B14F-4D97-AF65-F5344CB8AC3E}">
        <p14:creationId xmlns:p14="http://schemas.microsoft.com/office/powerpoint/2010/main" val="41090235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39713" y="228600"/>
            <a:ext cx="6949440" cy="360676"/>
          </a:xfrm>
        </p:spPr>
        <p:txBody>
          <a:bodyPr/>
          <a:lstStyle/>
          <a:p>
            <a:r>
              <a:rPr lang="en-US" dirty="0" smtClean="0"/>
              <a:t>Experiencing Christ in the Holy Fifty</a:t>
            </a:r>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632307144"/>
              </p:ext>
            </p:extLst>
          </p:nvPr>
        </p:nvGraphicFramePr>
        <p:xfrm>
          <a:off x="152400" y="777240"/>
          <a:ext cx="8839200" cy="4358640"/>
        </p:xfrm>
        <a:graphic>
          <a:graphicData uri="http://schemas.openxmlformats.org/drawingml/2006/table">
            <a:tbl>
              <a:tblPr firstRow="1" bandRow="1">
                <a:tableStyleId>{3B4B98B0-60AC-42C2-AFA5-B58CD77FA1E5}</a:tableStyleId>
              </a:tblPr>
              <a:tblGrid>
                <a:gridCol w="3810000"/>
                <a:gridCol w="5029200"/>
              </a:tblGrid>
              <a:tr h="370840">
                <a:tc>
                  <a:txBody>
                    <a:bodyPr/>
                    <a:lstStyle/>
                    <a:p>
                      <a:r>
                        <a:rPr lang="en-US" sz="2000" b="1" dirty="0" smtClean="0"/>
                        <a:t>Day 1 – Feast</a:t>
                      </a:r>
                      <a:r>
                        <a:rPr lang="en-US" sz="2000" b="1" baseline="0" dirty="0" smtClean="0"/>
                        <a:t> of the Resurrection</a:t>
                      </a:r>
                      <a:endParaRPr lang="en-US"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b="0" dirty="0" smtClean="0"/>
                        <a:t>“He is Risen, He is Not Here” </a:t>
                      </a:r>
                      <a:endParaRPr lang="en-US" sz="18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2000" b="1" dirty="0" smtClean="0"/>
                        <a:t>Day 8 – Feast of the New</a:t>
                      </a:r>
                      <a:r>
                        <a:rPr lang="en-US" sz="2000" b="1" baseline="0" dirty="0" smtClean="0"/>
                        <a:t> Sunday “Thomas Sunday”</a:t>
                      </a:r>
                      <a:endParaRPr lang="en-US"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dirty="0" smtClean="0"/>
                        <a:t>“Blessed are those who have not</a:t>
                      </a:r>
                      <a:r>
                        <a:rPr lang="en-US" sz="1800" b="0" baseline="0" dirty="0" smtClean="0"/>
                        <a:t> seen and yet have believed.”</a:t>
                      </a:r>
                      <a:endParaRPr lang="en-US" sz="18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US" sz="2000" b="1" dirty="0" smtClean="0"/>
                        <a:t>Week 2</a:t>
                      </a:r>
                      <a:endParaRPr lang="en-US"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dirty="0" smtClean="0"/>
                        <a:t>“ I am the Bread which came</a:t>
                      </a:r>
                      <a:r>
                        <a:rPr lang="en-US" sz="1800" b="0" baseline="0" dirty="0" smtClean="0"/>
                        <a:t> down from heaven.”  </a:t>
                      </a:r>
                      <a:endParaRPr lang="en-US" sz="18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US" sz="2000" b="1" dirty="0" smtClean="0"/>
                        <a:t>Week 3 </a:t>
                      </a:r>
                      <a:endParaRPr lang="en-US"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dirty="0" smtClean="0"/>
                        <a:t>“The</a:t>
                      </a:r>
                      <a:r>
                        <a:rPr lang="en-US" sz="1800" b="0" baseline="0" dirty="0" smtClean="0"/>
                        <a:t> water that I shall give… …a f</a:t>
                      </a:r>
                      <a:r>
                        <a:rPr lang="en-US" sz="1800" b="0" dirty="0" smtClean="0"/>
                        <a:t>ountain of water springing up into everlasting life.”</a:t>
                      </a:r>
                      <a:endParaRPr lang="en-US" sz="18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US" sz="2000" b="1" dirty="0" smtClean="0"/>
                        <a:t>Week 4 </a:t>
                      </a:r>
                      <a:endParaRPr lang="en-US"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dirty="0" smtClean="0"/>
                        <a:t>“I have</a:t>
                      </a:r>
                      <a:r>
                        <a:rPr lang="en-US" sz="1800" b="0" baseline="0" dirty="0" smtClean="0"/>
                        <a:t> come as a light into the world…”</a:t>
                      </a:r>
                      <a:endParaRPr lang="en-US" sz="18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US" sz="2000" b="1" dirty="0" smtClean="0"/>
                        <a:t>Week 5</a:t>
                      </a:r>
                      <a:endParaRPr lang="en-US"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dirty="0" smtClean="0"/>
                        <a:t>“I am The Way,</a:t>
                      </a:r>
                      <a:r>
                        <a:rPr lang="en-US" sz="1800" b="0" baseline="0" dirty="0" smtClean="0"/>
                        <a:t> The Truth and the Life”</a:t>
                      </a:r>
                      <a:endParaRPr lang="en-US" sz="18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US" sz="2000" b="1" dirty="0" smtClean="0"/>
                        <a:t>Day 40 – Feast of the Ascension</a:t>
                      </a:r>
                      <a:endParaRPr lang="en-US"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dirty="0" smtClean="0"/>
                        <a:t>“Behold, I send the Promise of My Father upon You;” </a:t>
                      </a:r>
                      <a:endParaRPr lang="en-US" sz="18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US" sz="2000" b="1" dirty="0" smtClean="0"/>
                        <a:t>Week 6</a:t>
                      </a:r>
                      <a:endParaRPr lang="en-US"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dirty="0" smtClean="0"/>
                        <a:t>“…I have overcome the world”</a:t>
                      </a:r>
                      <a:endParaRPr lang="en-US" sz="18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US" sz="2000" b="1" dirty="0" smtClean="0"/>
                        <a:t>Week 7 – Feast</a:t>
                      </a:r>
                      <a:r>
                        <a:rPr lang="en-US" sz="2000" b="1" baseline="0" dirty="0" smtClean="0"/>
                        <a:t> of Pentecost</a:t>
                      </a:r>
                      <a:endParaRPr lang="en-US"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dirty="0" smtClean="0"/>
                        <a:t>“When</a:t>
                      </a:r>
                      <a:r>
                        <a:rPr lang="en-US" sz="1800" b="0" baseline="0" dirty="0" smtClean="0"/>
                        <a:t> the Helper comes….”</a:t>
                      </a:r>
                      <a:endParaRPr lang="en-US" sz="18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41303729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 Be in the I AM</a:t>
            </a:r>
            <a:endParaRPr lang="en-US" dirty="0"/>
          </a:p>
        </p:txBody>
      </p:sp>
      <p:sp>
        <p:nvSpPr>
          <p:cNvPr id="4" name="Text Placeholder 1"/>
          <p:cNvSpPr>
            <a:spLocks noGrp="1"/>
          </p:cNvSpPr>
          <p:nvPr>
            <p:ph type="body" sz="quarter" idx="11"/>
          </p:nvPr>
        </p:nvSpPr>
        <p:spPr/>
        <p:txBody>
          <a:bodyPr anchor="ctr"/>
          <a:lstStyle/>
          <a:p>
            <a:pPr algn="ctr"/>
            <a:r>
              <a:rPr lang="en-US" sz="5400" dirty="0" smtClean="0">
                <a:solidFill>
                  <a:schemeClr val="accent1"/>
                </a:solidFill>
              </a:rPr>
              <a:t>God is I AM.  </a:t>
            </a:r>
          </a:p>
          <a:p>
            <a:pPr algn="ctr"/>
            <a:r>
              <a:rPr lang="en-US" sz="5400" dirty="0" smtClean="0">
                <a:solidFill>
                  <a:schemeClr val="accent1"/>
                </a:solidFill>
              </a:rPr>
              <a:t>thus </a:t>
            </a:r>
          </a:p>
          <a:p>
            <a:pPr algn="ctr"/>
            <a:r>
              <a:rPr lang="en-US" sz="5400" dirty="0" smtClean="0">
                <a:solidFill>
                  <a:schemeClr val="accent1"/>
                </a:solidFill>
              </a:rPr>
              <a:t>we are I BE_</a:t>
            </a:r>
            <a:endParaRPr lang="en-US" sz="5400" dirty="0">
              <a:solidFill>
                <a:schemeClr val="accent1"/>
              </a:solidFill>
            </a:endParaRPr>
          </a:p>
        </p:txBody>
      </p:sp>
    </p:spTree>
    <p:extLst>
      <p:ext uri="{BB962C8B-B14F-4D97-AF65-F5344CB8AC3E}">
        <p14:creationId xmlns:p14="http://schemas.microsoft.com/office/powerpoint/2010/main" val="29556541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Thomas Sunday – I BE</a:t>
            </a:r>
            <a:r>
              <a:rPr lang="en-US" u="sng" dirty="0" smtClean="0"/>
              <a:t>LIEVE</a:t>
            </a:r>
            <a:endParaRPr lang="en-US" u="sng"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48200" y="1981200"/>
            <a:ext cx="4031511" cy="2971800"/>
          </a:xfrm>
          <a:prstGeom prst="rect">
            <a:avLst/>
          </a:prstGeom>
        </p:spPr>
      </p:pic>
    </p:spTree>
    <p:extLst>
      <p:ext uri="{BB962C8B-B14F-4D97-AF65-F5344CB8AC3E}">
        <p14:creationId xmlns:p14="http://schemas.microsoft.com/office/powerpoint/2010/main" val="14531719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Resurrection = Power Towards Us</a:t>
            </a:r>
            <a:endParaRPr lang="en-US" dirty="0"/>
          </a:p>
        </p:txBody>
      </p:sp>
      <p:sp>
        <p:nvSpPr>
          <p:cNvPr id="4" name="Rectangle 3"/>
          <p:cNvSpPr/>
          <p:nvPr/>
        </p:nvSpPr>
        <p:spPr>
          <a:xfrm>
            <a:off x="240243" y="1164905"/>
            <a:ext cx="8568268" cy="2554545"/>
          </a:xfrm>
          <a:prstGeom prst="rect">
            <a:avLst/>
          </a:prstGeom>
        </p:spPr>
        <p:txBody>
          <a:bodyPr wrap="square" anchor="ctr">
            <a:spAutoFit/>
          </a:bodyPr>
          <a:lstStyle/>
          <a:p>
            <a:pPr algn="ctr"/>
            <a:r>
              <a:rPr lang="en-US" sz="2000" dirty="0">
                <a:solidFill>
                  <a:srgbClr val="444444"/>
                </a:solidFill>
              </a:rPr>
              <a:t>that </a:t>
            </a:r>
            <a:r>
              <a:rPr lang="en-US" sz="2000" dirty="0" smtClean="0">
                <a:solidFill>
                  <a:srgbClr val="444444"/>
                </a:solidFill>
              </a:rPr>
              <a:t>the </a:t>
            </a:r>
            <a:r>
              <a:rPr lang="en-US" sz="2000" dirty="0">
                <a:solidFill>
                  <a:srgbClr val="444444"/>
                </a:solidFill>
              </a:rPr>
              <a:t>God of our Lord Jesus Christ, the Father of glory, </a:t>
            </a:r>
            <a:r>
              <a:rPr lang="en-US" sz="2000" b="1" dirty="0" smtClean="0">
                <a:solidFill>
                  <a:srgbClr val="444444"/>
                </a:solidFill>
              </a:rPr>
              <a:t>may </a:t>
            </a:r>
            <a:r>
              <a:rPr lang="en-US" sz="2000" b="1" dirty="0">
                <a:solidFill>
                  <a:srgbClr val="444444"/>
                </a:solidFill>
              </a:rPr>
              <a:t>give to you the spirit of wisdom and revelation in the knowledge of Him</a:t>
            </a:r>
            <a:r>
              <a:rPr lang="en-US" sz="2000" dirty="0">
                <a:solidFill>
                  <a:srgbClr val="444444"/>
                </a:solidFill>
              </a:rPr>
              <a:t>, </a:t>
            </a:r>
            <a:r>
              <a:rPr lang="en-US" sz="2000" dirty="0" smtClean="0">
                <a:solidFill>
                  <a:srgbClr val="444444"/>
                </a:solidFill>
              </a:rPr>
              <a:t>the </a:t>
            </a:r>
            <a:r>
              <a:rPr lang="en-US" sz="2000" dirty="0">
                <a:solidFill>
                  <a:srgbClr val="444444"/>
                </a:solidFill>
              </a:rPr>
              <a:t>eyes of your understanding being enlightened; </a:t>
            </a:r>
            <a:r>
              <a:rPr lang="en-US" sz="2000" b="1" dirty="0">
                <a:solidFill>
                  <a:srgbClr val="444444"/>
                </a:solidFill>
              </a:rPr>
              <a:t>that you may know what is </a:t>
            </a:r>
            <a:r>
              <a:rPr lang="en-US" sz="2000" b="1" dirty="0" smtClean="0">
                <a:solidFill>
                  <a:srgbClr val="444444"/>
                </a:solidFill>
              </a:rPr>
              <a:t>the </a:t>
            </a:r>
            <a:r>
              <a:rPr lang="en-US" sz="2000" b="1" dirty="0">
                <a:solidFill>
                  <a:srgbClr val="444444"/>
                </a:solidFill>
              </a:rPr>
              <a:t>hope of His calling, what are the riches of the glory of His inheritance in the </a:t>
            </a:r>
            <a:r>
              <a:rPr lang="en-US" sz="2000" b="1" dirty="0" smtClean="0">
                <a:solidFill>
                  <a:srgbClr val="444444"/>
                </a:solidFill>
              </a:rPr>
              <a:t>saints</a:t>
            </a:r>
            <a:r>
              <a:rPr lang="en-US" sz="2000" dirty="0" smtClean="0">
                <a:solidFill>
                  <a:srgbClr val="444444"/>
                </a:solidFill>
              </a:rPr>
              <a:t>, </a:t>
            </a:r>
            <a:r>
              <a:rPr lang="en-US" sz="2000" b="1" dirty="0" smtClean="0">
                <a:solidFill>
                  <a:srgbClr val="444444"/>
                </a:solidFill>
              </a:rPr>
              <a:t>and </a:t>
            </a:r>
            <a:r>
              <a:rPr lang="en-US" sz="2000" b="1" dirty="0">
                <a:solidFill>
                  <a:srgbClr val="444444"/>
                </a:solidFill>
              </a:rPr>
              <a:t>what </a:t>
            </a:r>
            <a:r>
              <a:rPr lang="en-US" sz="2000" b="1" i="1" dirty="0">
                <a:solidFill>
                  <a:srgbClr val="444444"/>
                </a:solidFill>
              </a:rPr>
              <a:t>is</a:t>
            </a:r>
            <a:r>
              <a:rPr lang="en-US" sz="2000" b="1" dirty="0">
                <a:solidFill>
                  <a:srgbClr val="444444"/>
                </a:solidFill>
              </a:rPr>
              <a:t> the exceeding greatness of His power toward us who believe, </a:t>
            </a:r>
            <a:r>
              <a:rPr lang="en-US" sz="2000" b="1" dirty="0" smtClean="0">
                <a:solidFill>
                  <a:srgbClr val="444444"/>
                </a:solidFill>
              </a:rPr>
              <a:t>to </a:t>
            </a:r>
            <a:r>
              <a:rPr lang="en-US" sz="2000" b="1" dirty="0">
                <a:solidFill>
                  <a:srgbClr val="444444"/>
                </a:solidFill>
              </a:rPr>
              <a:t>the working of His mighty power </a:t>
            </a:r>
            <a:r>
              <a:rPr lang="en-US" sz="2000" b="1" dirty="0" smtClean="0">
                <a:solidFill>
                  <a:srgbClr val="444444"/>
                </a:solidFill>
              </a:rPr>
              <a:t>which </a:t>
            </a:r>
            <a:r>
              <a:rPr lang="en-US" sz="2000" b="1" dirty="0">
                <a:solidFill>
                  <a:srgbClr val="444444"/>
                </a:solidFill>
              </a:rPr>
              <a:t>He worked in Christ </a:t>
            </a:r>
            <a:r>
              <a:rPr lang="en-US" sz="2000" b="1" dirty="0" smtClean="0">
                <a:solidFill>
                  <a:srgbClr val="444444"/>
                </a:solidFill>
              </a:rPr>
              <a:t>when He </a:t>
            </a:r>
            <a:r>
              <a:rPr lang="en-US" sz="2000" b="1" dirty="0">
                <a:solidFill>
                  <a:srgbClr val="444444"/>
                </a:solidFill>
              </a:rPr>
              <a:t>raised Him from the dead </a:t>
            </a:r>
            <a:r>
              <a:rPr lang="en-US" sz="2000" dirty="0" smtClean="0">
                <a:solidFill>
                  <a:srgbClr val="444444"/>
                </a:solidFill>
              </a:rPr>
              <a:t>and seated</a:t>
            </a:r>
            <a:r>
              <a:rPr lang="en-US" sz="2000" dirty="0">
                <a:solidFill>
                  <a:srgbClr val="444444"/>
                </a:solidFill>
              </a:rPr>
              <a:t> </a:t>
            </a:r>
            <a:r>
              <a:rPr lang="en-US" sz="2000" i="1" dirty="0" smtClean="0">
                <a:solidFill>
                  <a:srgbClr val="444444"/>
                </a:solidFill>
              </a:rPr>
              <a:t>Him </a:t>
            </a:r>
            <a:r>
              <a:rPr lang="en-US" sz="2000" dirty="0" smtClean="0">
                <a:solidFill>
                  <a:srgbClr val="444444"/>
                </a:solidFill>
              </a:rPr>
              <a:t>at </a:t>
            </a:r>
            <a:r>
              <a:rPr lang="en-US" sz="2000" dirty="0">
                <a:solidFill>
                  <a:srgbClr val="444444"/>
                </a:solidFill>
              </a:rPr>
              <a:t>His right hand in the heavenly </a:t>
            </a:r>
            <a:r>
              <a:rPr lang="en-US" sz="2000" i="1" dirty="0">
                <a:solidFill>
                  <a:srgbClr val="444444"/>
                </a:solidFill>
              </a:rPr>
              <a:t>places</a:t>
            </a:r>
            <a:r>
              <a:rPr lang="en-US" sz="2000" i="1" dirty="0" smtClean="0">
                <a:solidFill>
                  <a:srgbClr val="444444"/>
                </a:solidFill>
              </a:rPr>
              <a:t>, </a:t>
            </a:r>
          </a:p>
          <a:p>
            <a:pPr algn="ctr"/>
            <a:r>
              <a:rPr lang="en-US" sz="2000" b="1" dirty="0" err="1" smtClean="0">
                <a:solidFill>
                  <a:srgbClr val="444444"/>
                </a:solidFill>
              </a:rPr>
              <a:t>Eph</a:t>
            </a:r>
            <a:r>
              <a:rPr lang="en-US" sz="2000" b="1" dirty="0" smtClean="0">
                <a:solidFill>
                  <a:srgbClr val="444444"/>
                </a:solidFill>
              </a:rPr>
              <a:t> 1:17-20</a:t>
            </a:r>
            <a:endParaRPr lang="en-US" sz="2000" b="1" dirty="0"/>
          </a:p>
        </p:txBody>
      </p:sp>
    </p:spTree>
    <p:extLst>
      <p:ext uri="{BB962C8B-B14F-4D97-AF65-F5344CB8AC3E}">
        <p14:creationId xmlns:p14="http://schemas.microsoft.com/office/powerpoint/2010/main" val="28546863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The Day of New Creation</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258203421"/>
              </p:ext>
            </p:extLst>
          </p:nvPr>
        </p:nvGraphicFramePr>
        <p:xfrm>
          <a:off x="70398" y="838200"/>
          <a:ext cx="8997402" cy="2748280"/>
        </p:xfrm>
        <a:graphic>
          <a:graphicData uri="http://schemas.openxmlformats.org/drawingml/2006/table">
            <a:tbl>
              <a:tblPr firstRow="1" bandRow="1">
                <a:tableStyleId>{69012ECD-51FC-41F1-AA8D-1B2483CD663E}</a:tableStyleId>
              </a:tblPr>
              <a:tblGrid>
                <a:gridCol w="1753400"/>
                <a:gridCol w="1491358"/>
                <a:gridCol w="2346579"/>
                <a:gridCol w="3406065"/>
              </a:tblGrid>
              <a:tr h="370840">
                <a:tc>
                  <a:txBody>
                    <a:bodyPr/>
                    <a:lstStyle/>
                    <a:p>
                      <a:r>
                        <a:rPr lang="en-US" dirty="0" smtClean="0"/>
                        <a:t>Reading</a:t>
                      </a:r>
                      <a:endParaRPr lang="en-US" dirty="0"/>
                    </a:p>
                  </a:txBody>
                  <a:tcPr/>
                </a:tc>
                <a:tc>
                  <a:txBody>
                    <a:bodyPr/>
                    <a:lstStyle/>
                    <a:p>
                      <a:r>
                        <a:rPr lang="en-US" dirty="0" smtClean="0"/>
                        <a:t>Passage</a:t>
                      </a:r>
                      <a:endParaRPr lang="en-US" dirty="0"/>
                    </a:p>
                  </a:txBody>
                  <a:tcPr/>
                </a:tc>
                <a:tc>
                  <a:txBody>
                    <a:bodyPr/>
                    <a:lstStyle/>
                    <a:p>
                      <a:r>
                        <a:rPr lang="en-US" dirty="0" smtClean="0"/>
                        <a:t>Theme</a:t>
                      </a:r>
                      <a:endParaRPr lang="en-US" dirty="0"/>
                    </a:p>
                  </a:txBody>
                  <a:tcPr/>
                </a:tc>
                <a:tc>
                  <a:txBody>
                    <a:bodyPr/>
                    <a:lstStyle/>
                    <a:p>
                      <a:r>
                        <a:rPr lang="en-US" dirty="0" smtClean="0"/>
                        <a:t>Key Verse</a:t>
                      </a:r>
                      <a:endParaRPr lang="en-US" dirty="0"/>
                    </a:p>
                  </a:txBody>
                  <a:tcPr/>
                </a:tc>
              </a:tr>
              <a:tr h="370840">
                <a:tc>
                  <a:txBody>
                    <a:bodyPr/>
                    <a:lstStyle/>
                    <a:p>
                      <a:r>
                        <a:rPr lang="en-US" dirty="0" smtClean="0"/>
                        <a:t>Pauline Epistle</a:t>
                      </a:r>
                      <a:endParaRPr lang="en-US" dirty="0"/>
                    </a:p>
                  </a:txBody>
                  <a:tcPr/>
                </a:tc>
                <a:tc>
                  <a:txBody>
                    <a:bodyPr/>
                    <a:lstStyle/>
                    <a:p>
                      <a:r>
                        <a:rPr lang="en-US" dirty="0" err="1" smtClean="0"/>
                        <a:t>Eph</a:t>
                      </a:r>
                      <a:r>
                        <a:rPr lang="en-US" baseline="0" dirty="0" smtClean="0"/>
                        <a:t> 4:20 -32</a:t>
                      </a:r>
                      <a:endParaRPr lang="en-US" dirty="0"/>
                    </a:p>
                  </a:txBody>
                  <a:tcPr/>
                </a:tc>
                <a:tc>
                  <a:txBody>
                    <a:bodyPr/>
                    <a:lstStyle/>
                    <a:p>
                      <a:r>
                        <a:rPr lang="en-US" dirty="0" smtClean="0"/>
                        <a:t>A</a:t>
                      </a:r>
                      <a:r>
                        <a:rPr lang="en-US" baseline="0" dirty="0" smtClean="0"/>
                        <a:t> </a:t>
                      </a:r>
                      <a:r>
                        <a:rPr lang="en-US" dirty="0" smtClean="0"/>
                        <a:t>New</a:t>
                      </a:r>
                      <a:r>
                        <a:rPr lang="en-US" baseline="0" dirty="0" smtClean="0"/>
                        <a:t> Man</a:t>
                      </a:r>
                      <a:endParaRPr lang="en-US" dirty="0"/>
                    </a:p>
                  </a:txBody>
                  <a:tcPr/>
                </a:tc>
                <a:tc>
                  <a:txBody>
                    <a:bodyPr/>
                    <a:lstStyle/>
                    <a:p>
                      <a:r>
                        <a:rPr lang="en-US" dirty="0" smtClean="0"/>
                        <a:t>…</a:t>
                      </a:r>
                      <a:r>
                        <a:rPr lang="en-US" b="1" dirty="0" smtClean="0"/>
                        <a:t>and be renewed </a:t>
                      </a:r>
                      <a:r>
                        <a:rPr lang="en-US" dirty="0" smtClean="0"/>
                        <a:t>in the spirit</a:t>
                      </a:r>
                      <a:r>
                        <a:rPr lang="en-US" baseline="0" dirty="0" smtClean="0"/>
                        <a:t> of your mind, and that you </a:t>
                      </a:r>
                      <a:r>
                        <a:rPr lang="en-US" b="1" baseline="0" dirty="0" smtClean="0"/>
                        <a:t>put on the new man </a:t>
                      </a:r>
                      <a:r>
                        <a:rPr lang="en-US" baseline="0" dirty="0" smtClean="0"/>
                        <a:t>which was created according to God…</a:t>
                      </a:r>
                      <a:endParaRPr lang="en-US" dirty="0"/>
                    </a:p>
                  </a:txBody>
                  <a:tcPr/>
                </a:tc>
              </a:tr>
              <a:tr h="370840">
                <a:tc>
                  <a:txBody>
                    <a:bodyPr/>
                    <a:lstStyle/>
                    <a:p>
                      <a:r>
                        <a:rPr lang="en-US" dirty="0" smtClean="0"/>
                        <a:t>Liturgy Gospel</a:t>
                      </a:r>
                      <a:endParaRPr lang="en-US" dirty="0"/>
                    </a:p>
                  </a:txBody>
                  <a:tcPr/>
                </a:tc>
                <a:tc>
                  <a:txBody>
                    <a:bodyPr/>
                    <a:lstStyle/>
                    <a:p>
                      <a:r>
                        <a:rPr lang="en-US" dirty="0" err="1" smtClean="0"/>
                        <a:t>Jn</a:t>
                      </a:r>
                      <a:r>
                        <a:rPr lang="en-US" dirty="0" smtClean="0"/>
                        <a:t> 20:19-31</a:t>
                      </a:r>
                      <a:endParaRPr lang="en-US" dirty="0"/>
                    </a:p>
                  </a:txBody>
                  <a:tcPr/>
                </a:tc>
                <a:tc>
                  <a:txBody>
                    <a:bodyPr/>
                    <a:lstStyle/>
                    <a:p>
                      <a:r>
                        <a:rPr lang="en-US" dirty="0" smtClean="0"/>
                        <a:t>A New Blessing</a:t>
                      </a:r>
                      <a:endParaRPr lang="en-US" dirty="0"/>
                    </a:p>
                  </a:txBody>
                  <a:tcPr/>
                </a:tc>
                <a:tc>
                  <a:txBody>
                    <a:bodyPr/>
                    <a:lstStyle/>
                    <a:p>
                      <a:r>
                        <a:rPr lang="en-US" dirty="0" smtClean="0"/>
                        <a:t>“Thomas,</a:t>
                      </a:r>
                      <a:r>
                        <a:rPr lang="en-US" baseline="0" dirty="0" smtClean="0"/>
                        <a:t> because you have seen Me, you have believed. </a:t>
                      </a:r>
                      <a:r>
                        <a:rPr lang="en-US" b="1" baseline="0" dirty="0" smtClean="0"/>
                        <a:t>Blessed are those who have not seen and yet have believed</a:t>
                      </a:r>
                      <a:r>
                        <a:rPr lang="en-US" baseline="0" dirty="0" smtClean="0"/>
                        <a:t>.” </a:t>
                      </a:r>
                      <a:endParaRPr lang="en-US" dirty="0"/>
                    </a:p>
                  </a:txBody>
                  <a:tcPr/>
                </a:tc>
              </a:tr>
            </a:tbl>
          </a:graphicData>
        </a:graphic>
      </p:graphicFrame>
      <p:sp>
        <p:nvSpPr>
          <p:cNvPr id="6" name="Text Placeholder 1"/>
          <p:cNvSpPr>
            <a:spLocks noGrp="1"/>
          </p:cNvSpPr>
          <p:nvPr>
            <p:ph type="body" sz="quarter" idx="11"/>
          </p:nvPr>
        </p:nvSpPr>
        <p:spPr>
          <a:xfrm>
            <a:off x="206375" y="3886200"/>
            <a:ext cx="8709025" cy="952500"/>
          </a:xfrm>
          <a:ln>
            <a:solidFill>
              <a:schemeClr val="tx1"/>
            </a:solidFill>
          </a:ln>
        </p:spPr>
        <p:txBody>
          <a:bodyPr lIns="0" tIns="0" rIns="0" bIns="0"/>
          <a:lstStyle/>
          <a:p>
            <a:pPr algn="ctr"/>
            <a:r>
              <a:rPr lang="en-US" sz="2000" b="1" dirty="0" smtClean="0"/>
              <a:t>The </a:t>
            </a:r>
            <a:r>
              <a:rPr lang="en-US" sz="2000" b="1" dirty="0"/>
              <a:t>storyline of the Scriptures is the story of the new creation through the death and resurrection of Christ. By His death on the cross, Jesus brought about the new creation.</a:t>
            </a:r>
          </a:p>
        </p:txBody>
      </p:sp>
    </p:spTree>
    <p:extLst>
      <p:ext uri="{BB962C8B-B14F-4D97-AF65-F5344CB8AC3E}">
        <p14:creationId xmlns:p14="http://schemas.microsoft.com/office/powerpoint/2010/main" val="2539107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The First Creation </a:t>
            </a:r>
            <a:endParaRPr lang="en-US" dirty="0"/>
          </a:p>
        </p:txBody>
      </p:sp>
      <p:sp>
        <p:nvSpPr>
          <p:cNvPr id="2" name="TextBox 1"/>
          <p:cNvSpPr txBox="1"/>
          <p:nvPr/>
        </p:nvSpPr>
        <p:spPr>
          <a:xfrm>
            <a:off x="240243" y="914400"/>
            <a:ext cx="8763000" cy="3477875"/>
          </a:xfrm>
          <a:prstGeom prst="rect">
            <a:avLst/>
          </a:prstGeom>
          <a:noFill/>
        </p:spPr>
        <p:txBody>
          <a:bodyPr wrap="square" rtlCol="0" anchor="ctr">
            <a:spAutoFit/>
          </a:bodyPr>
          <a:lstStyle/>
          <a:p>
            <a:pPr algn="ctr"/>
            <a:r>
              <a:rPr lang="en-US" sz="2000" dirty="0"/>
              <a:t>Then God said, </a:t>
            </a:r>
            <a:r>
              <a:rPr lang="en-US" sz="2000" dirty="0" smtClean="0"/>
              <a:t>“</a:t>
            </a:r>
            <a:r>
              <a:rPr lang="en-US" sz="2000" dirty="0"/>
              <a:t>Let Us make man in Our image, according to Our likeness; </a:t>
            </a:r>
            <a:r>
              <a:rPr lang="en-US" sz="2000" dirty="0" smtClean="0"/>
              <a:t>let </a:t>
            </a:r>
            <a:r>
              <a:rPr lang="en-US" sz="2000" dirty="0"/>
              <a:t>them have dominion over the fish of the sea, over the birds of the air, and over the cattle, over all the earth and over every creeping thing that creeps on the earth.” </a:t>
            </a:r>
            <a:r>
              <a:rPr lang="en-US" sz="2000" dirty="0" smtClean="0"/>
              <a:t>So </a:t>
            </a:r>
            <a:r>
              <a:rPr lang="en-US" sz="2000" dirty="0"/>
              <a:t>God created man </a:t>
            </a:r>
            <a:r>
              <a:rPr lang="en-US" sz="2000" dirty="0" smtClean="0"/>
              <a:t>His</a:t>
            </a:r>
            <a:r>
              <a:rPr lang="en-US" sz="2000" dirty="0"/>
              <a:t> </a:t>
            </a:r>
            <a:r>
              <a:rPr lang="en-US" sz="2000" i="1" dirty="0"/>
              <a:t>own</a:t>
            </a:r>
            <a:r>
              <a:rPr lang="en-US" sz="2000" dirty="0"/>
              <a:t> image; in the image of God He created him; </a:t>
            </a:r>
            <a:r>
              <a:rPr lang="en-US" sz="2000" dirty="0" smtClean="0"/>
              <a:t>male </a:t>
            </a:r>
            <a:r>
              <a:rPr lang="en-US" sz="2000" dirty="0"/>
              <a:t>and female He created </a:t>
            </a:r>
            <a:r>
              <a:rPr lang="en-US" sz="2000" dirty="0" smtClean="0"/>
              <a:t>them.</a:t>
            </a:r>
            <a:r>
              <a:rPr lang="en-US" sz="2000" dirty="0"/>
              <a:t> </a:t>
            </a:r>
            <a:r>
              <a:rPr lang="en-US" sz="2000" dirty="0" smtClean="0"/>
              <a:t>Then </a:t>
            </a:r>
            <a:r>
              <a:rPr lang="en-US" sz="2000" dirty="0"/>
              <a:t>God blessed them, and God said to them, </a:t>
            </a:r>
            <a:r>
              <a:rPr lang="en-US" sz="2000" dirty="0" smtClean="0"/>
              <a:t>“</a:t>
            </a:r>
            <a:r>
              <a:rPr lang="en-US" sz="2000" dirty="0"/>
              <a:t>Be fruitful and multiply; fill the earth and </a:t>
            </a:r>
            <a:r>
              <a:rPr lang="en-US" sz="2000" dirty="0" smtClean="0"/>
              <a:t>subdue </a:t>
            </a:r>
            <a:r>
              <a:rPr lang="en-US" sz="2000" dirty="0"/>
              <a:t>it; have dominion over the fish of the sea, over the birds of the air, and over every living thing that moves on the earth</a:t>
            </a:r>
            <a:r>
              <a:rPr lang="en-US" sz="2000" dirty="0" smtClean="0"/>
              <a:t>.”  </a:t>
            </a:r>
            <a:r>
              <a:rPr lang="en-US" sz="2000" b="1" dirty="0" smtClean="0"/>
              <a:t>Gen 1: 26 – 28</a:t>
            </a:r>
          </a:p>
          <a:p>
            <a:pPr algn="ctr"/>
            <a:endParaRPr lang="en-US" sz="2000" dirty="0"/>
          </a:p>
          <a:p>
            <a:pPr algn="ctr"/>
            <a:r>
              <a:rPr lang="en-US" sz="2000" dirty="0"/>
              <a:t>And the </a:t>
            </a:r>
            <a:r>
              <a:rPr lang="en-US" sz="2000" cap="small" dirty="0"/>
              <a:t>Lord</a:t>
            </a:r>
            <a:r>
              <a:rPr lang="en-US" sz="2000" dirty="0"/>
              <a:t> God formed man </a:t>
            </a:r>
            <a:r>
              <a:rPr lang="en-US" sz="2000" i="1" dirty="0"/>
              <a:t>of</a:t>
            </a:r>
            <a:r>
              <a:rPr lang="en-US" sz="2000" dirty="0"/>
              <a:t> </a:t>
            </a:r>
            <a:r>
              <a:rPr lang="en-US" sz="2000" dirty="0" smtClean="0"/>
              <a:t>the</a:t>
            </a:r>
            <a:r>
              <a:rPr lang="en-US" sz="2000" dirty="0"/>
              <a:t> </a:t>
            </a:r>
            <a:r>
              <a:rPr lang="en-US" sz="2000" dirty="0" smtClean="0"/>
              <a:t>dust </a:t>
            </a:r>
            <a:r>
              <a:rPr lang="en-US" sz="2000" dirty="0"/>
              <a:t>of the ground, and </a:t>
            </a:r>
            <a:r>
              <a:rPr lang="en-US" sz="2000" dirty="0" smtClean="0"/>
              <a:t>breathed </a:t>
            </a:r>
            <a:r>
              <a:rPr lang="en-US" sz="2000" dirty="0"/>
              <a:t>into his Gen. </a:t>
            </a:r>
            <a:r>
              <a:rPr lang="en-US" sz="2000" dirty="0" smtClean="0"/>
              <a:t>nostrils </a:t>
            </a:r>
            <a:r>
              <a:rPr lang="en-US" sz="2000" dirty="0"/>
              <a:t>the breath of life; </a:t>
            </a:r>
            <a:r>
              <a:rPr lang="en-US" sz="2000" dirty="0" smtClean="0"/>
              <a:t>and</a:t>
            </a:r>
            <a:r>
              <a:rPr lang="en-US" sz="2000" dirty="0"/>
              <a:t> </a:t>
            </a:r>
            <a:r>
              <a:rPr lang="en-US" sz="2000" dirty="0" smtClean="0"/>
              <a:t>man </a:t>
            </a:r>
            <a:r>
              <a:rPr lang="en-US" sz="2000" dirty="0"/>
              <a:t>became a living being</a:t>
            </a:r>
            <a:r>
              <a:rPr lang="en-US" sz="2000" dirty="0" smtClean="0"/>
              <a:t>. </a:t>
            </a:r>
            <a:r>
              <a:rPr lang="en-US" sz="2000" b="1" dirty="0" smtClean="0"/>
              <a:t>Gen 2:7 </a:t>
            </a:r>
            <a:endParaRPr lang="en-US" sz="2000" b="1" dirty="0"/>
          </a:p>
        </p:txBody>
      </p:sp>
    </p:spTree>
    <p:extLst>
      <p:ext uri="{BB962C8B-B14F-4D97-AF65-F5344CB8AC3E}">
        <p14:creationId xmlns:p14="http://schemas.microsoft.com/office/powerpoint/2010/main" val="3429624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nchor="ctr"/>
          <a:lstStyle/>
          <a:p>
            <a:pPr algn="ctr"/>
            <a:r>
              <a:rPr lang="en-US" sz="2000" dirty="0"/>
              <a:t>So Jesus said to them again, “Peace to you</a:t>
            </a:r>
            <a:r>
              <a:rPr lang="en-US" sz="2000" dirty="0" smtClean="0"/>
              <a:t>! As the </a:t>
            </a:r>
            <a:r>
              <a:rPr lang="en-US" sz="2000" dirty="0"/>
              <a:t>Father has sent Me, I also send you.” </a:t>
            </a:r>
            <a:r>
              <a:rPr lang="en-US" sz="2000" dirty="0" smtClean="0"/>
              <a:t>And </a:t>
            </a:r>
            <a:r>
              <a:rPr lang="en-US" sz="2000" dirty="0"/>
              <a:t>when He had said this, He breathed on </a:t>
            </a:r>
            <a:r>
              <a:rPr lang="en-US" sz="2000" i="1" dirty="0"/>
              <a:t>them,</a:t>
            </a:r>
            <a:r>
              <a:rPr lang="en-US" sz="2000" dirty="0"/>
              <a:t> and said to them, “Receive the Holy </a:t>
            </a:r>
            <a:r>
              <a:rPr lang="en-US" sz="2000" dirty="0" smtClean="0"/>
              <a:t>Spirit.</a:t>
            </a:r>
            <a:r>
              <a:rPr lang="en-US" sz="2000" dirty="0"/>
              <a:t> </a:t>
            </a:r>
            <a:r>
              <a:rPr lang="en-US" sz="2000" dirty="0" smtClean="0"/>
              <a:t>If </a:t>
            </a:r>
            <a:r>
              <a:rPr lang="en-US" sz="2000" dirty="0"/>
              <a:t>you forgive the sins of any, they are forgiven them; if you retain the </a:t>
            </a:r>
            <a:r>
              <a:rPr lang="en-US" sz="2000" i="1" dirty="0"/>
              <a:t>sins</a:t>
            </a:r>
            <a:r>
              <a:rPr lang="en-US" sz="2000" dirty="0"/>
              <a:t> of any, they are retained</a:t>
            </a:r>
            <a:r>
              <a:rPr lang="en-US" sz="2000" dirty="0" smtClean="0"/>
              <a:t>.” </a:t>
            </a:r>
            <a:r>
              <a:rPr lang="en-US" sz="2000" b="1" dirty="0" smtClean="0"/>
              <a:t>John 20: 21-23</a:t>
            </a:r>
          </a:p>
          <a:p>
            <a:pPr algn="ctr"/>
            <a:endParaRPr lang="en-US" sz="2000" dirty="0"/>
          </a:p>
        </p:txBody>
      </p:sp>
      <p:sp>
        <p:nvSpPr>
          <p:cNvPr id="3" name="Title 2"/>
          <p:cNvSpPr>
            <a:spLocks noGrp="1"/>
          </p:cNvSpPr>
          <p:nvPr>
            <p:ph type="title"/>
          </p:nvPr>
        </p:nvSpPr>
        <p:spPr/>
        <p:txBody>
          <a:bodyPr/>
          <a:lstStyle/>
          <a:p>
            <a:r>
              <a:rPr lang="en-US" dirty="0" smtClean="0"/>
              <a:t>The New Creation </a:t>
            </a:r>
            <a:endParaRPr lang="en-US" dirty="0"/>
          </a:p>
        </p:txBody>
      </p:sp>
    </p:spTree>
    <p:extLst>
      <p:ext uri="{BB962C8B-B14F-4D97-AF65-F5344CB8AC3E}">
        <p14:creationId xmlns:p14="http://schemas.microsoft.com/office/powerpoint/2010/main" val="343654169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8_Custom Design">
  <a:themeElements>
    <a:clrScheme name="Deloitte Colors">
      <a:dk1>
        <a:srgbClr val="000000"/>
      </a:dk1>
      <a:lt1>
        <a:srgbClr val="FFFFFF"/>
      </a:lt1>
      <a:dk2>
        <a:srgbClr val="C9DD03"/>
      </a:dk2>
      <a:lt2>
        <a:srgbClr val="72C7E7"/>
      </a:lt2>
      <a:accent1>
        <a:srgbClr val="002776"/>
      </a:accent1>
      <a:accent2>
        <a:srgbClr val="92D400"/>
      </a:accent2>
      <a:accent3>
        <a:srgbClr val="00A1DE"/>
      </a:accent3>
      <a:accent4>
        <a:srgbClr val="3C8A2E"/>
      </a:accent4>
      <a:accent5>
        <a:srgbClr val="72C7E7"/>
      </a:accent5>
      <a:accent6>
        <a:srgbClr val="C9DD03"/>
      </a:accent6>
      <a:hlink>
        <a:srgbClr val="00A1DE"/>
      </a:hlink>
      <a:folHlink>
        <a:srgbClr val="3C8A2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1501</TotalTime>
  <Words>611</Words>
  <Application>Microsoft Office PowerPoint</Application>
  <PresentationFormat>On-screen Show (4:3)</PresentationFormat>
  <Paragraphs>82</Paragraphs>
  <Slides>20</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5" baseType="lpstr">
      <vt:lpstr>Algerian</vt:lpstr>
      <vt:lpstr>Arial</vt:lpstr>
      <vt:lpstr>Calibri</vt:lpstr>
      <vt:lpstr>8_Custom Design</vt:lpstr>
      <vt:lpstr>think-cell Slide</vt:lpstr>
      <vt:lpstr>PowerPoint Presentation</vt:lpstr>
      <vt:lpstr>The Journey of the holy Fifty</vt:lpstr>
      <vt:lpstr>Experiencing Christ in the Holy Fifty</vt:lpstr>
      <vt:lpstr>I Be in the I AM</vt:lpstr>
      <vt:lpstr>Thomas Sunday – I BELIEVE</vt:lpstr>
      <vt:lpstr>Resurrection = Power Towards Us</vt:lpstr>
      <vt:lpstr>The Day of New Creation</vt:lpstr>
      <vt:lpstr>The First Creation </vt:lpstr>
      <vt:lpstr>The New Creation </vt:lpstr>
      <vt:lpstr>Thomas Sunday – I BELIEVE</vt:lpstr>
      <vt:lpstr>No Resurrection … No Faith… No Life </vt:lpstr>
      <vt:lpstr>"I AM The Bread of Life"  - I Be HUNGRY</vt:lpstr>
      <vt:lpstr>The Bread for the New Creation </vt:lpstr>
      <vt:lpstr>The Bread for the New Creation </vt:lpstr>
      <vt:lpstr>I BE HUNGRY – Eat 2 Meals</vt:lpstr>
      <vt:lpstr>LivIng Water – I BE A Fountain</vt:lpstr>
      <vt:lpstr>The Living Water</vt:lpstr>
      <vt:lpstr>The Fountain supplies the Water</vt:lpstr>
      <vt:lpstr>BE A FOUNTAIN</vt:lpstr>
      <vt:lpstr>Let Love Flow</vt:lpstr>
    </vt:vector>
  </TitlesOfParts>
  <Company>Deloitte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McLaughlin, Catherine</dc:creator>
  <cp:lastModifiedBy>Shehata, Mathew</cp:lastModifiedBy>
  <cp:revision>112</cp:revision>
  <dcterms:created xsi:type="dcterms:W3CDTF">2014-06-16T18:19:55Z</dcterms:created>
  <dcterms:modified xsi:type="dcterms:W3CDTF">2018-04-22T12:36:56Z</dcterms:modified>
</cp:coreProperties>
</file>