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6607B7-C943-41E8-822F-46ADE677403D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77F9EA-9DDF-4149-A337-6C5E022A7F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Gift of Discomfort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636793"/>
          </a:xfrm>
        </p:spPr>
        <p:txBody>
          <a:bodyPr>
            <a:normAutofit/>
          </a:bodyPr>
          <a:lstStyle/>
          <a:p>
            <a:r>
              <a:rPr lang="en-US" dirty="0" smtClean="0"/>
              <a:t>Second Sunday of </a:t>
            </a:r>
            <a:r>
              <a:rPr lang="en-US" dirty="0" err="1" smtClean="0"/>
              <a:t>Kiahk</a:t>
            </a:r>
            <a:endParaRPr lang="en-US" dirty="0" smtClean="0"/>
          </a:p>
          <a:p>
            <a:r>
              <a:rPr lang="en-US" dirty="0" smtClean="0"/>
              <a:t>December 18, 2011</a:t>
            </a:r>
          </a:p>
          <a:p>
            <a:r>
              <a:rPr lang="en-US" dirty="0" smtClean="0"/>
              <a:t>Luke 1:26-38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i="1" dirty="0" smtClean="0"/>
              <a:t>	“</a:t>
            </a:r>
            <a:r>
              <a:rPr lang="en-US" sz="3200" i="1" dirty="0" smtClean="0"/>
              <a:t>And not only that, but we also glory in tribulations, knowing that tribulation produces perseverance; and perseverance, character; and character, hope</a:t>
            </a:r>
            <a:r>
              <a:rPr lang="en-US" sz="3200" i="1" dirty="0" smtClean="0"/>
              <a:t>.”</a:t>
            </a:r>
            <a:endParaRPr lang="en-US" sz="3200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5:3-4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i="1" dirty="0" smtClean="0"/>
              <a:t>	“Be strong and of good courage, do not fear nor be afraid of them; for the LORD your God, He is the One who goes with you. </a:t>
            </a:r>
            <a:r>
              <a:rPr lang="en-US" sz="3200" i="1" u="sng" dirty="0" smtClean="0"/>
              <a:t>He will not leave you nor forsake </a:t>
            </a:r>
            <a:r>
              <a:rPr lang="en-US" sz="3200" i="1" u="sng" dirty="0" smtClean="0"/>
              <a:t>you</a:t>
            </a:r>
            <a:r>
              <a:rPr lang="en-US" sz="3200" i="1" dirty="0" smtClean="0"/>
              <a:t>.”</a:t>
            </a:r>
            <a:endParaRPr lang="en-US" sz="3200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 31:6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smtClean="0"/>
              <a:t>What discomfort is God 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>giving </a:t>
            </a:r>
            <a:r>
              <a:rPr lang="en-US" sz="3600" i="1" dirty="0" smtClean="0"/>
              <a:t>to you today</a:t>
            </a:r>
            <a:r>
              <a:rPr lang="en-US" sz="3600" i="1" dirty="0" smtClean="0"/>
              <a:t>?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/>
          </a:p>
          <a:p>
            <a:endParaRPr lang="en-US" sz="3200" b="1" dirty="0" smtClean="0"/>
          </a:p>
          <a:p>
            <a:r>
              <a:rPr lang="en-US" sz="3200" b="1" dirty="0" smtClean="0"/>
              <a:t>God’s Gift:  Extreme </a:t>
            </a:r>
            <a:r>
              <a:rPr lang="en-US" sz="3200" b="1" i="1" u="sng" dirty="0" smtClean="0"/>
              <a:t>discomfort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Virgin’s </a:t>
            </a:r>
            <a:r>
              <a:rPr lang="en-US" sz="3200" b="1" dirty="0" smtClean="0"/>
              <a:t>Response:  Extreme </a:t>
            </a:r>
            <a:r>
              <a:rPr lang="en-US" sz="3200" b="1" i="1" u="sng" dirty="0" smtClean="0"/>
              <a:t>faith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End Result</a:t>
            </a:r>
            <a:r>
              <a:rPr lang="en-US" sz="3200" b="1" dirty="0" smtClean="0"/>
              <a:t>:  Extreme </a:t>
            </a:r>
            <a:r>
              <a:rPr lang="en-US" sz="3200" b="1" i="1" u="sng" dirty="0" smtClean="0"/>
              <a:t>blessing/joy</a:t>
            </a:r>
          </a:p>
          <a:p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smtClean="0"/>
              <a:t>What discomfort is God 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>giving </a:t>
            </a:r>
            <a:r>
              <a:rPr lang="en-US" sz="3600" i="1" dirty="0" smtClean="0"/>
              <a:t>to you today</a:t>
            </a:r>
            <a:r>
              <a:rPr lang="en-US" sz="3600" i="1" dirty="0" smtClean="0"/>
              <a:t>?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>
              <a:buNone/>
            </a:pPr>
            <a:r>
              <a:rPr lang="en-US" sz="3200" i="1" dirty="0" smtClean="0"/>
              <a:t>	“</a:t>
            </a:r>
            <a:r>
              <a:rPr lang="en-US" sz="3200" i="1" dirty="0" smtClean="0"/>
              <a:t>And behold, you will conceive in your womb and bring forth a Son, and shall call His name JESUS.”  </a:t>
            </a:r>
            <a:r>
              <a:rPr lang="en-US" sz="3200" dirty="0" smtClean="0"/>
              <a:t>Luke 1:31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352800"/>
            <a:ext cx="8686800" cy="1524000"/>
          </a:xfrm>
        </p:spPr>
        <p:txBody>
          <a:bodyPr>
            <a:noAutofit/>
          </a:bodyPr>
          <a:lstStyle/>
          <a:p>
            <a:pPr lvl="0" algn="ctr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>
              <a:buNone/>
            </a:pPr>
            <a:r>
              <a:rPr lang="en-US" sz="3200" i="1" dirty="0" smtClean="0"/>
              <a:t>	“</a:t>
            </a:r>
            <a:r>
              <a:rPr lang="en-US" sz="3200" i="1" dirty="0" smtClean="0"/>
              <a:t>And behold, you will conceive in your womb and bring forth a Son, and shall call His name JESUS.”  </a:t>
            </a:r>
            <a:r>
              <a:rPr lang="en-US" sz="3200" dirty="0" smtClean="0"/>
              <a:t>Luke 1:31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352800"/>
            <a:ext cx="8686800" cy="1524000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 smtClean="0"/>
              <a:t>God uses </a:t>
            </a:r>
            <a:r>
              <a:rPr lang="en-US" sz="4000" dirty="0" smtClean="0"/>
              <a:t>discomfort to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bless </a:t>
            </a:r>
            <a:r>
              <a:rPr lang="en-US" sz="4000" dirty="0" smtClean="0"/>
              <a:t>our </a:t>
            </a:r>
            <a:r>
              <a:rPr lang="en-US" sz="4000" dirty="0" smtClean="0"/>
              <a:t>lives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Forward to what?  </a:t>
            </a:r>
            <a:endParaRPr lang="en-US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Forward to what?</a:t>
            </a:r>
            <a:r>
              <a:rPr lang="en-US" dirty="0" smtClean="0"/>
              <a:t>   </a:t>
            </a:r>
            <a:r>
              <a:rPr lang="en-US" u="sng" dirty="0" smtClean="0"/>
              <a:t>HIS VISION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3200" b="1" dirty="0" smtClean="0"/>
          </a:p>
          <a:p>
            <a:pPr algn="ctr">
              <a:buNone/>
            </a:pPr>
            <a:r>
              <a:rPr lang="en-US" sz="3200" b="1" dirty="0" smtClean="0"/>
              <a:t>God wants more FROM us and </a:t>
            </a:r>
          </a:p>
          <a:p>
            <a:pPr algn="ctr">
              <a:buNone/>
            </a:pPr>
            <a:r>
              <a:rPr lang="en-US" sz="3200" b="1" dirty="0" smtClean="0"/>
              <a:t>more FOR us as well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Forward to what?</a:t>
            </a:r>
            <a:r>
              <a:rPr lang="en-US" dirty="0" smtClean="0"/>
              <a:t>   </a:t>
            </a:r>
            <a:r>
              <a:rPr lang="en-US" u="sng" dirty="0" smtClean="0"/>
              <a:t>HIS VISION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/>
              <a:t>Why should I?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/>
              <a:t>When the Lord calls us, </a:t>
            </a:r>
          </a:p>
          <a:p>
            <a:pPr algn="ctr">
              <a:buNone/>
            </a:pPr>
            <a:r>
              <a:rPr lang="en-US" sz="3600" b="1" dirty="0" smtClean="0"/>
              <a:t>He walks with us</a:t>
            </a:r>
          </a:p>
          <a:p>
            <a:pPr algn="ctr">
              <a:buNone/>
            </a:pPr>
            <a:endParaRPr lang="en-US" sz="4800" b="1" dirty="0" smtClean="0"/>
          </a:p>
          <a:p>
            <a:pPr algn="ctr">
              <a:buNone/>
            </a:pP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/>
              <a:t>Why should I?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/>
              <a:t>When the Lord calls us, </a:t>
            </a:r>
          </a:p>
          <a:p>
            <a:pPr algn="ctr">
              <a:buNone/>
            </a:pPr>
            <a:r>
              <a:rPr lang="en-US" sz="3600" b="1" dirty="0" smtClean="0"/>
              <a:t>He walks with us</a:t>
            </a:r>
          </a:p>
          <a:p>
            <a:pPr algn="ctr">
              <a:buNone/>
            </a:pPr>
            <a:endParaRPr lang="en-US" sz="4800" b="1" dirty="0" smtClean="0"/>
          </a:p>
          <a:p>
            <a:pPr>
              <a:buNone/>
            </a:pPr>
            <a:r>
              <a:rPr lang="en-US" sz="2800" i="1" dirty="0" smtClean="0"/>
              <a:t>	“Rejoice, highly favored one, the Lord is with you”  </a:t>
            </a:r>
            <a:r>
              <a:rPr lang="en-US" sz="2800" dirty="0" smtClean="0"/>
              <a:t>Luke 1:28</a:t>
            </a:r>
          </a:p>
          <a:p>
            <a:pPr algn="ctr">
              <a:buNone/>
            </a:pP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/>
              <a:t>Why should I?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104</Words>
  <Application>Microsoft Office PowerPoint</Application>
  <PresentationFormat>On-screen Show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The Gift of Discomfort</vt:lpstr>
      <vt:lpstr>Slide 2</vt:lpstr>
      <vt:lpstr>God uses discomfort to  bless our lives</vt:lpstr>
      <vt:lpstr>Forward to what?  </vt:lpstr>
      <vt:lpstr>Forward to what?   HIS VISION</vt:lpstr>
      <vt:lpstr>Forward to what?   HIS VISION</vt:lpstr>
      <vt:lpstr>Why should I?</vt:lpstr>
      <vt:lpstr>Why should I?</vt:lpstr>
      <vt:lpstr>Why should I?</vt:lpstr>
      <vt:lpstr>Romans 5:3-4</vt:lpstr>
      <vt:lpstr>Deuteronomy 31:6</vt:lpstr>
      <vt:lpstr>What discomfort is God  giving to you today?</vt:lpstr>
      <vt:lpstr>What discomfort is God  giving to you today?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Gift of Discomfort</dc:title>
  <dc:creator> </dc:creator>
  <cp:lastModifiedBy> </cp:lastModifiedBy>
  <cp:revision>2</cp:revision>
  <dcterms:created xsi:type="dcterms:W3CDTF">2011-12-18T14:44:00Z</dcterms:created>
  <dcterms:modified xsi:type="dcterms:W3CDTF">2011-12-18T14:57:07Z</dcterms:modified>
</cp:coreProperties>
</file>