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8" r:id="rId3"/>
    <p:sldId id="279" r:id="rId4"/>
    <p:sldId id="273" r:id="rId5"/>
    <p:sldId id="281" r:id="rId6"/>
    <p:sldId id="280" r:id="rId7"/>
    <p:sldId id="282" r:id="rId8"/>
    <p:sldId id="283" r:id="rId9"/>
    <p:sldId id="284" r:id="rId10"/>
    <p:sldId id="285" r:id="rId11"/>
    <p:sldId id="286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0857639B-E881-44B2-BFDB-01AD0E0B8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707E90A6-1EA1-4858-AC2E-A37F8E6AF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738CE-22E9-4028-BB2B-B45589CF92A0}" type="slidenum">
              <a:rPr lang="en-US"/>
              <a:pPr/>
              <a:t>1</a:t>
            </a:fld>
            <a:endParaRPr 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F4E72F-C244-435B-9182-51E4EED98D9F}" type="slidenum">
              <a:rPr lang="en-US"/>
              <a:pPr/>
              <a:t>10</a:t>
            </a:fld>
            <a:endParaRPr lang="en-US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9C5CCB-1C8E-477D-B5C7-95FB3C949729}" type="slidenum">
              <a:rPr lang="en-US"/>
              <a:pPr/>
              <a:t>11</a:t>
            </a:fld>
            <a:endParaRPr lang="en-US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26C9F8-D06E-4DCF-99E4-890FDC561925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FECF7C-88D5-4AA0-8B7F-A37CBE5D891E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7D5A7-82F4-45D3-BD40-EA77782725A2}" type="slidenum">
              <a:rPr lang="en-US"/>
              <a:pPr/>
              <a:t>4</a:t>
            </a:fld>
            <a:endParaRPr lang="en-US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E5C748-CBF1-4516-8407-8E4B8CBAD304}" type="slidenum">
              <a:rPr lang="en-US"/>
              <a:pPr/>
              <a:t>5</a:t>
            </a:fld>
            <a:endParaRPr lang="en-US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E832F-EBD1-4A23-B3EF-48626AD4B1D9}" type="slidenum">
              <a:rPr lang="en-US"/>
              <a:pPr/>
              <a:t>6</a:t>
            </a:fld>
            <a:endParaRPr lang="en-US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460EC-AEC1-4563-B973-B8C4B766E1F2}" type="slidenum">
              <a:rPr lang="en-US"/>
              <a:pPr/>
              <a:t>7</a:t>
            </a:fld>
            <a:endParaRPr lang="en-US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C91973-915F-43F6-A864-6A7B81FD6536}" type="slidenum">
              <a:rPr lang="en-US"/>
              <a:pPr/>
              <a:t>8</a:t>
            </a:fld>
            <a:endParaRPr lang="en-US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16A82B-BA1F-4DBA-87E1-DCD15138699C}" type="slidenum">
              <a:rPr lang="en-US"/>
              <a:pPr/>
              <a:t>9</a:t>
            </a:fld>
            <a:endParaRPr lang="en-US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B39E3C-D41A-4A97-A09C-8859B5FC0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FC8C2-F696-4552-9A72-6A23FA5D7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4CCFE-47B8-4AAF-99C4-1305196B7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FC6BA-6107-4795-8FDD-B0B9E920D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B635D-AB58-473C-8B76-5C21DC355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D9CC3-B743-4A25-AF20-5D2DC78F2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592BC-80BB-4681-8A31-8AAFC9A2A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6E310-AFFE-4B6B-A5F3-845595CA3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C1178-EE19-4779-AC1C-D3F6653D7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801CE-3E9D-414C-9C4F-9F2C546B7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CC3AC-0C54-4075-9460-712C086FF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5F15BAF-B4AB-4B6D-B419-17C2FA53A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5" r:id="rId2"/>
    <p:sldLayoutId id="2147483713" r:id="rId3"/>
    <p:sldLayoutId id="2147483706" r:id="rId4"/>
    <p:sldLayoutId id="2147483707" r:id="rId5"/>
    <p:sldLayoutId id="2147483708" r:id="rId6"/>
    <p:sldLayoutId id="2147483709" r:id="rId7"/>
    <p:sldLayoutId id="2147483714" r:id="rId8"/>
    <p:sldLayoutId id="2147483715" r:id="rId9"/>
    <p:sldLayoutId id="2147483710" r:id="rId10"/>
    <p:sldLayoutId id="214748371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00400"/>
            <a:ext cx="6400800" cy="2971800"/>
          </a:xfrm>
        </p:spPr>
        <p:txBody>
          <a:bodyPr/>
          <a:lstStyle/>
          <a:p>
            <a:r>
              <a:rPr lang="en-US" sz="3300" smtClean="0"/>
              <a:t>Third Sunday of Baouna</a:t>
            </a:r>
          </a:p>
          <a:p>
            <a:r>
              <a:rPr lang="en-US" sz="3300" smtClean="0"/>
              <a:t>June 27, 2010</a:t>
            </a:r>
          </a:p>
          <a:p>
            <a:endParaRPr lang="en-US" smtClean="0"/>
          </a:p>
          <a:p>
            <a:r>
              <a:rPr lang="en-US" smtClean="0"/>
              <a:t>Matthew 12:22-37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sz="4400" b="1" smtClean="0"/>
              <a:t>The Unforgivable Sin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b="1" smtClean="0"/>
              <a:t>The Unforgivable Sin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en-US" b="1" i="1" smtClean="0"/>
          </a:p>
          <a:p>
            <a:pPr marL="533400" indent="-533400" algn="ctr">
              <a:buFont typeface="Wingdings" pitchFamily="2" charset="2"/>
              <a:buNone/>
            </a:pPr>
            <a:r>
              <a:rPr lang="en-US" sz="3600" b="1" smtClean="0"/>
              <a:t>	“The only sin that will not be forgiven is one that doesn’t seek forgiveness”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b="1" smtClean="0"/>
              <a:t>The Unforgivable Sin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en-US" b="1" i="1" smtClean="0"/>
          </a:p>
          <a:p>
            <a:pPr marL="533400" indent="-533400" algn="ctr">
              <a:buFont typeface="Wingdings" pitchFamily="2" charset="2"/>
              <a:buNone/>
            </a:pPr>
            <a:r>
              <a:rPr lang="en-US" sz="3600" b="1" smtClean="0"/>
              <a:t>	“The only sin that will not be forgiven is one that doesn’t seek forgiveness”</a:t>
            </a:r>
          </a:p>
          <a:p>
            <a:pPr marL="533400" indent="-533400" algn="ctr">
              <a:buFont typeface="Wingdings" pitchFamily="2" charset="2"/>
              <a:buNone/>
            </a:pPr>
            <a:endParaRPr lang="en-US" b="1" smtClean="0"/>
          </a:p>
          <a:p>
            <a:pPr marL="533400" indent="-533400" algn="ctr">
              <a:buFont typeface="Wingdings" pitchFamily="2" charset="2"/>
              <a:buNone/>
            </a:pPr>
            <a:endParaRPr lang="en-US" b="1" smtClean="0"/>
          </a:p>
          <a:p>
            <a:pPr marL="533400" indent="-533400" algn="ctr">
              <a:buFont typeface="Wingdings" pitchFamily="2" charset="2"/>
              <a:buNone/>
            </a:pPr>
            <a:r>
              <a:rPr lang="en-US" sz="3200" i="1" smtClean="0"/>
              <a:t>“Today, if you will hear His voice, do not harden your hearts.” </a:t>
            </a:r>
            <a:r>
              <a:rPr lang="en-US" sz="3200" smtClean="0"/>
              <a:t>Hebrews 4:7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458200" cy="5181600"/>
          </a:xfrm>
        </p:spPr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 sz="3600" b="1" smtClean="0"/>
              <a:t>An Amazing Miracle</a:t>
            </a:r>
            <a:endParaRPr lang="en-US" sz="3600" smtClean="0"/>
          </a:p>
          <a:p>
            <a:pPr marL="533400" indent="-533400">
              <a:buFont typeface="Wingdings" pitchFamily="2" charset="2"/>
              <a:buNone/>
            </a:pPr>
            <a:r>
              <a:rPr lang="en-US" sz="2400" i="1" smtClean="0"/>
              <a:t>	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3200" i="1" smtClean="0"/>
              <a:t>	“Then one was brought to Him who was demon-possessed, blind and mute; and He healed him, so that the blind and mute man both spoke and saw.  And all the multitudes were amazed and said, “’Could this be the Son of David?’”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458200" cy="5181600"/>
          </a:xfrm>
        </p:spPr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 sz="3600" b="1" smtClean="0"/>
              <a:t>An Amazing Miracle</a:t>
            </a:r>
            <a:endParaRPr lang="en-US" sz="3600" smtClean="0"/>
          </a:p>
          <a:p>
            <a:pPr marL="533400" indent="-533400">
              <a:buFont typeface="Wingdings" pitchFamily="2" charset="2"/>
              <a:buNone/>
            </a:pPr>
            <a:endParaRPr lang="en-US" sz="1200" i="1" smtClean="0"/>
          </a:p>
          <a:p>
            <a:pPr marL="533400" indent="-533400">
              <a:buFont typeface="Wingdings" pitchFamily="2" charset="2"/>
              <a:buAutoNum type="arabicPeriod" startAt="2"/>
            </a:pPr>
            <a:r>
              <a:rPr lang="en-US" sz="3600" b="1" smtClean="0"/>
              <a:t>An Angry Lord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3200" i="1" smtClean="0"/>
              <a:t>	“Therefore I say to you, every sin and blasphemy will be forgiven men, but the blasphemy against the Spirit will not be forgiven men.  Anyone who speaks a word against the Son of Man, it will be forgiven him; but whoever speaks against the Holy Spirit, it will not be forgiven him, either in this age or in the age to come.”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b="1" smtClean="0"/>
              <a:t>What is Blasphemy Against the Spirit?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b="1" smtClean="0"/>
              <a:t>What is Blasphemy Against the Spirit?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sz="3200" smtClean="0"/>
              <a:t>	</a:t>
            </a:r>
            <a:r>
              <a:rPr lang="en-US" sz="3200" i="1" smtClean="0"/>
              <a:t>“Now when the Pharisees heard it they said, “This fellow does not cast out demons except by Beelzebub, the ruler of the demons.”  </a:t>
            </a:r>
            <a:r>
              <a:rPr lang="en-US" sz="3200" smtClean="0"/>
              <a:t>Matthew 12:24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b="1" smtClean="0"/>
              <a:t>What is Blasphemy Against the Spirit?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smtClean="0"/>
              <a:t>	</a:t>
            </a:r>
            <a:r>
              <a:rPr lang="en-US" sz="3200" i="1" smtClean="0"/>
              <a:t>“Now when the Pharisees heard it they said, “This fellow does not cast out demons except by Beelzebub, the ruler of the demons.”  </a:t>
            </a:r>
            <a:r>
              <a:rPr lang="en-US" sz="3200" smtClean="0"/>
              <a:t>Matthew 12:24</a:t>
            </a:r>
            <a:endParaRPr lang="en-US" sz="3200" i="1" smtClean="0"/>
          </a:p>
          <a:p>
            <a:pPr marL="533400" indent="-533400">
              <a:buFont typeface="Wingdings" pitchFamily="2" charset="2"/>
              <a:buNone/>
            </a:pPr>
            <a:endParaRPr lang="en-US" sz="3200" i="1" smtClean="0"/>
          </a:p>
          <a:p>
            <a:pPr marL="533400" indent="-533400">
              <a:buFont typeface="Wingdings" pitchFamily="2" charset="2"/>
              <a:buNone/>
            </a:pPr>
            <a:endParaRPr lang="en-US" sz="3200" smtClean="0"/>
          </a:p>
          <a:p>
            <a:pPr marL="533400" indent="-533400" algn="ctr">
              <a:buFont typeface="Wingdings" pitchFamily="2" charset="2"/>
              <a:buNone/>
            </a:pPr>
            <a:r>
              <a:rPr lang="en-US" sz="3200" b="1" smtClean="0"/>
              <a:t>“Depriving something of its sacred character”</a:t>
            </a:r>
          </a:p>
          <a:p>
            <a:pPr marL="533400" indent="-533400" algn="ctr">
              <a:buFont typeface="Wingdings" pitchFamily="2" charset="2"/>
              <a:buNone/>
            </a:pP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b="1" smtClean="0"/>
              <a:t>Why Is It So Bad?  Unforgivable?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en-US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b="1" smtClean="0"/>
              <a:t>Why Is It So Bad?  Unforgivable?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en-US" sz="3200" b="1" i="1" smtClean="0"/>
          </a:p>
          <a:p>
            <a:pPr marL="533400" indent="-533400" algn="ctr">
              <a:buFont typeface="Wingdings" pitchFamily="2" charset="2"/>
              <a:buNone/>
            </a:pPr>
            <a:r>
              <a:rPr lang="en-US" sz="3600" b="1" smtClean="0"/>
              <a:t>Continual deliberate refusal to acknowledge God’s activity in your life</a:t>
            </a:r>
            <a:endParaRPr 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b="1" smtClean="0"/>
              <a:t>How to Tell If I Am Doing It?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en-US" sz="3200" b="1" i="1" smtClean="0"/>
          </a:p>
          <a:p>
            <a:pPr marL="533400" indent="-533400" algn="ctr">
              <a:buFont typeface="Wingdings" pitchFamily="2" charset="2"/>
              <a:buNone/>
            </a:pPr>
            <a:r>
              <a:rPr lang="en-US" sz="3200" i="1" smtClean="0"/>
              <a:t>Am I open/flexible to God working in my life?  </a:t>
            </a:r>
          </a:p>
          <a:p>
            <a:pPr marL="533400" indent="-533400" algn="ctr">
              <a:buFont typeface="Wingdings" pitchFamily="2" charset="2"/>
              <a:buNone/>
            </a:pPr>
            <a:endParaRPr lang="en-US" sz="3200" i="1" smtClean="0"/>
          </a:p>
          <a:p>
            <a:pPr marL="533400" indent="-533400" algn="ctr">
              <a:buFont typeface="Wingdings" pitchFamily="2" charset="2"/>
              <a:buNone/>
            </a:pPr>
            <a:r>
              <a:rPr lang="en-US" sz="3200" i="1" smtClean="0"/>
              <a:t>	When was the last time I heard the voice of God and took action?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500</TotalTime>
  <Words>105</Words>
  <Application>Microsoft Office PowerPoint</Application>
  <PresentationFormat>On-screen Show (4:3)</PresentationFormat>
  <Paragraphs>49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Verdana</vt:lpstr>
      <vt:lpstr>Arial</vt:lpstr>
      <vt:lpstr>Franklin Gothic Book</vt:lpstr>
      <vt:lpstr>Perpetua</vt:lpstr>
      <vt:lpstr>Wingdings 2</vt:lpstr>
      <vt:lpstr>Wingdings</vt:lpstr>
      <vt:lpstr>Equity</vt:lpstr>
      <vt:lpstr>The Unforgivable Sin</vt:lpstr>
      <vt:lpstr>Slide 2</vt:lpstr>
      <vt:lpstr>Slide 3</vt:lpstr>
      <vt:lpstr>What is Blasphemy Against the Spirit?</vt:lpstr>
      <vt:lpstr>What is Blasphemy Against the Spirit?</vt:lpstr>
      <vt:lpstr>What is Blasphemy Against the Spirit?</vt:lpstr>
      <vt:lpstr>Why Is It So Bad?  Unforgivable?</vt:lpstr>
      <vt:lpstr>Why Is It So Bad?  Unforgivable?</vt:lpstr>
      <vt:lpstr>How to Tell If I Am Doing It?</vt:lpstr>
      <vt:lpstr>The Unforgivable Sin</vt:lpstr>
      <vt:lpstr>The Unforgivable Sin</vt:lpstr>
    </vt:vector>
  </TitlesOfParts>
  <Company>LFCS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is in Control</dc:title>
  <dc:creator>LFCS</dc:creator>
  <cp:lastModifiedBy>franthony</cp:lastModifiedBy>
  <cp:revision>21</cp:revision>
  <dcterms:created xsi:type="dcterms:W3CDTF">2005-10-30T02:35:00Z</dcterms:created>
  <dcterms:modified xsi:type="dcterms:W3CDTF">2010-06-27T09:56:06Z</dcterms:modified>
</cp:coreProperties>
</file>