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3" r:id="rId3"/>
    <p:sldId id="274" r:id="rId4"/>
    <p:sldId id="272" r:id="rId5"/>
    <p:sldId id="262" r:id="rId6"/>
    <p:sldId id="264" r:id="rId7"/>
    <p:sldId id="268" r:id="rId8"/>
    <p:sldId id="269" r:id="rId9"/>
    <p:sldId id="275" r:id="rId10"/>
    <p:sldId id="276" r:id="rId11"/>
    <p:sldId id="277" r:id="rId12"/>
    <p:sldId id="278" r:id="rId13"/>
    <p:sldId id="279" r:id="rId14"/>
    <p:sldId id="266"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FF6600"/>
    <a:srgbClr val="66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535B5C5-CC83-454E-9684-27E44637EA0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B4D1DF-5993-412D-B776-04BBFBDD4079}" type="slidenum">
              <a:rPr lang="en-US"/>
              <a:pPr/>
              <a:t>1</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58CF9D-9FEC-407C-AAB5-2BF4D11C10B7}" type="slidenum">
              <a:rPr lang="en-US"/>
              <a:pPr/>
              <a:t>10</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58CF9D-9FEC-407C-AAB5-2BF4D11C10B7}" type="slidenum">
              <a:rPr lang="en-US"/>
              <a:pPr/>
              <a:t>11</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58CF9D-9FEC-407C-AAB5-2BF4D11C10B7}" type="slidenum">
              <a:rPr lang="en-US"/>
              <a:pPr/>
              <a:t>12</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58CF9D-9FEC-407C-AAB5-2BF4D11C10B7}" type="slidenum">
              <a:rPr lang="en-US"/>
              <a:pPr/>
              <a:t>13</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AE08B4-C2F4-482A-AA7A-00101C57B941}" type="slidenum">
              <a:rPr lang="en-US"/>
              <a:pPr/>
              <a:t>14</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ED396D-21A2-4DF1-A576-76C26A403492}" type="slidenum">
              <a:rPr lang="en-US"/>
              <a:pPr/>
              <a:t>2</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ED396D-21A2-4DF1-A576-76C26A403492}" type="slidenum">
              <a:rPr lang="en-US"/>
              <a:pPr/>
              <a:t>3</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2F6B41-E864-4609-8FBA-13E474339E31}" type="slidenum">
              <a:rPr lang="en-US"/>
              <a:pPr/>
              <a:t>4</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B995C3-6AF6-4C17-8AB9-42574C4A161D}" type="slidenum">
              <a:rPr lang="en-US"/>
              <a:pPr/>
              <a:t>5</a:t>
            </a:fld>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2154A0-D1FA-460A-923F-E48389AF8E3D}" type="slidenum">
              <a:rPr lang="en-US"/>
              <a:pPr/>
              <a:t>6</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D3D0F4-F630-4443-9DD4-0D47A26C2529}" type="slidenum">
              <a:rPr lang="en-US"/>
              <a:pPr/>
              <a:t>7</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58CF9D-9FEC-407C-AAB5-2BF4D11C10B7}" type="slidenum">
              <a:rPr lang="en-US"/>
              <a:pPr/>
              <a:t>8</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58CF9D-9FEC-407C-AAB5-2BF4D11C10B7}" type="slidenum">
              <a:rPr lang="en-US"/>
              <a:pPr/>
              <a:t>9</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09FFAAD-A3F7-44A5-80F8-83C53B58B6E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60E59C6-E749-4293-8E71-79FB7488EC6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B15C20F-2164-4DD1-96D7-2F3433012DE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06CD69B-72BF-404E-B61F-A099EC318765}"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2CF68F6-1D13-4E3A-A022-A55E15DCCA4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D7FF37C-2366-43BC-9550-CAD96038D9D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EA70C06-1E81-4A54-AA68-5B2170A2C86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F939A80-6B6C-47E6-98EB-C8F60DD9688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5529040-853B-4017-841E-441E5646592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6ABF0A-0CC7-4359-9717-DF9EBE7F9A4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8681640-4CB4-4F23-BFFC-E1513E0BD86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91C8751-ABA8-4589-98C8-84DF61754A0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2" name="Picture 4" descr="Kiahk2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050" name="Rectangle 2"/>
          <p:cNvSpPr>
            <a:spLocks noGrp="1" noChangeArrowheads="1"/>
          </p:cNvSpPr>
          <p:nvPr>
            <p:ph type="ctrTitle"/>
          </p:nvPr>
        </p:nvSpPr>
        <p:spPr>
          <a:xfrm>
            <a:off x="685800" y="2362200"/>
            <a:ext cx="7772400" cy="1470025"/>
          </a:xfrm>
        </p:spPr>
        <p:txBody>
          <a:bodyPr/>
          <a:lstStyle/>
          <a:p>
            <a:r>
              <a:rPr lang="en-US" sz="4800" b="1" dirty="0" smtClean="0">
                <a:solidFill>
                  <a:srgbClr val="000066"/>
                </a:solidFill>
                <a:latin typeface="Tahoma" pitchFamily="34" charset="0"/>
                <a:cs typeface="Tahoma" pitchFamily="34" charset="0"/>
              </a:rPr>
              <a:t>Ready to Wait</a:t>
            </a:r>
            <a:endParaRPr lang="en-US" sz="4800" b="1" dirty="0">
              <a:solidFill>
                <a:srgbClr val="000066"/>
              </a:solidFill>
              <a:latin typeface="Tahoma" pitchFamily="34" charset="0"/>
              <a:cs typeface="Tahoma" pitchFamily="34" charset="0"/>
            </a:endParaRPr>
          </a:p>
        </p:txBody>
      </p:sp>
      <p:sp>
        <p:nvSpPr>
          <p:cNvPr id="2053" name="Text Box 5"/>
          <p:cNvSpPr txBox="1">
            <a:spLocks noChangeArrowheads="1"/>
          </p:cNvSpPr>
          <p:nvPr/>
        </p:nvSpPr>
        <p:spPr bwMode="auto">
          <a:xfrm>
            <a:off x="1676400" y="4191000"/>
            <a:ext cx="6019800" cy="1938992"/>
          </a:xfrm>
          <a:prstGeom prst="rect">
            <a:avLst/>
          </a:prstGeom>
          <a:noFill/>
          <a:ln w="9525">
            <a:noFill/>
            <a:miter lim="800000"/>
            <a:headEnd/>
            <a:tailEnd/>
          </a:ln>
          <a:effectLst/>
        </p:spPr>
        <p:txBody>
          <a:bodyPr>
            <a:spAutoFit/>
          </a:bodyPr>
          <a:lstStyle/>
          <a:p>
            <a:pPr algn="ctr">
              <a:spcBef>
                <a:spcPct val="50000"/>
              </a:spcBef>
            </a:pPr>
            <a:r>
              <a:rPr lang="en-US" sz="3000" dirty="0"/>
              <a:t>First Sunday of </a:t>
            </a:r>
            <a:r>
              <a:rPr lang="en-US" sz="3000" dirty="0" err="1"/>
              <a:t>Kiahk</a:t>
            </a:r>
            <a:endParaRPr lang="en-US" sz="3000" dirty="0"/>
          </a:p>
          <a:p>
            <a:pPr algn="ctr">
              <a:spcBef>
                <a:spcPct val="50000"/>
              </a:spcBef>
            </a:pPr>
            <a:r>
              <a:rPr lang="en-US" sz="3000" dirty="0"/>
              <a:t>December </a:t>
            </a:r>
            <a:r>
              <a:rPr lang="en-US" sz="3000" dirty="0" smtClean="0"/>
              <a:t>12, 2010</a:t>
            </a:r>
            <a:endParaRPr lang="en-US" sz="3000" dirty="0"/>
          </a:p>
          <a:p>
            <a:pPr algn="ctr">
              <a:spcBef>
                <a:spcPct val="50000"/>
              </a:spcBef>
            </a:pPr>
            <a:r>
              <a:rPr lang="en-US" sz="3000" dirty="0"/>
              <a:t>Luke 1:1-25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457200" y="609600"/>
            <a:ext cx="8229600" cy="6019800"/>
          </a:xfrm>
        </p:spPr>
        <p:txBody>
          <a:bodyPr/>
          <a:lstStyle/>
          <a:p>
            <a:pPr>
              <a:buFontTx/>
              <a:buNone/>
            </a:pPr>
            <a:r>
              <a:rPr lang="en-US" sz="3600" b="1" dirty="0" smtClean="0">
                <a:solidFill>
                  <a:srgbClr val="000066"/>
                </a:solidFill>
                <a:latin typeface="Tahoma" pitchFamily="34" charset="0"/>
                <a:cs typeface="Tahoma" pitchFamily="34" charset="0"/>
              </a:rPr>
              <a:t>Don’t ask WHEN?</a:t>
            </a:r>
          </a:p>
          <a:p>
            <a:pPr>
              <a:buFontTx/>
              <a:buNone/>
            </a:pPr>
            <a:endParaRPr lang="en-US" i="1" dirty="0" smtClean="0">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457200" y="609600"/>
            <a:ext cx="8229600" cy="6019800"/>
          </a:xfrm>
        </p:spPr>
        <p:txBody>
          <a:bodyPr/>
          <a:lstStyle/>
          <a:p>
            <a:pPr>
              <a:buFontTx/>
              <a:buNone/>
            </a:pPr>
            <a:r>
              <a:rPr lang="en-US" sz="3600" b="1" dirty="0" smtClean="0">
                <a:solidFill>
                  <a:srgbClr val="000066"/>
                </a:solidFill>
                <a:latin typeface="Tahoma" pitchFamily="34" charset="0"/>
                <a:cs typeface="Tahoma" pitchFamily="34" charset="0"/>
              </a:rPr>
              <a:t>Don’t ask WHEN?</a:t>
            </a:r>
          </a:p>
          <a:p>
            <a:pPr>
              <a:buFontTx/>
              <a:buNone/>
            </a:pPr>
            <a:endParaRPr lang="en-US" i="1" dirty="0" smtClean="0">
              <a:latin typeface="Tahoma" pitchFamily="34" charset="0"/>
              <a:cs typeface="Tahoma" pitchFamily="34" charset="0"/>
            </a:endParaRPr>
          </a:p>
          <a:p>
            <a:pPr>
              <a:buFontTx/>
              <a:buNone/>
            </a:pPr>
            <a:r>
              <a:rPr lang="en-US" sz="3000" i="1" dirty="0" smtClean="0">
                <a:latin typeface="Tahoma" pitchFamily="34" charset="0"/>
                <a:cs typeface="Tahoma" pitchFamily="34" charset="0"/>
              </a:rPr>
              <a:t>	“Therefore</a:t>
            </a:r>
            <a:r>
              <a:rPr lang="en-US" sz="3000" i="1" dirty="0" smtClean="0">
                <a:latin typeface="Tahoma" pitchFamily="34" charset="0"/>
                <a:cs typeface="Tahoma" pitchFamily="34" charset="0"/>
              </a:rPr>
              <a:t>, when they had come together, they asked Him, saying, “Lord, will You at this time restore the kingdom to Israel?”  And He said to them, “It is not for you to know times or seasons which the Father has put in His own authority.”  </a:t>
            </a:r>
            <a:r>
              <a:rPr lang="en-US" sz="3000" dirty="0" smtClean="0">
                <a:latin typeface="Tahoma" pitchFamily="34" charset="0"/>
                <a:cs typeface="Tahoma" pitchFamily="34" charset="0"/>
              </a:rPr>
              <a:t>Acts 1:6-7</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457200" y="609600"/>
            <a:ext cx="8229600" cy="6019800"/>
          </a:xfrm>
        </p:spPr>
        <p:txBody>
          <a:bodyPr/>
          <a:lstStyle/>
          <a:p>
            <a:pPr>
              <a:buFontTx/>
              <a:buNone/>
            </a:pPr>
            <a:r>
              <a:rPr lang="en-US" sz="3600" b="1" dirty="0" smtClean="0">
                <a:solidFill>
                  <a:srgbClr val="000066"/>
                </a:solidFill>
                <a:latin typeface="Tahoma" pitchFamily="34" charset="0"/>
                <a:cs typeface="Tahoma" pitchFamily="34" charset="0"/>
              </a:rPr>
              <a:t>Don’t ask WHEN?</a:t>
            </a:r>
          </a:p>
          <a:p>
            <a:pPr>
              <a:buFontTx/>
              <a:buNone/>
            </a:pPr>
            <a:r>
              <a:rPr lang="en-US" sz="3600" b="1" dirty="0" smtClean="0">
                <a:solidFill>
                  <a:srgbClr val="000066"/>
                </a:solidFill>
                <a:latin typeface="Tahoma" pitchFamily="34" charset="0"/>
                <a:cs typeface="Tahoma" pitchFamily="34" charset="0"/>
              </a:rPr>
              <a:t>Don’t ask HOW?</a:t>
            </a:r>
          </a:p>
          <a:p>
            <a:pPr>
              <a:buFontTx/>
              <a:buNone/>
            </a:pPr>
            <a:endParaRPr lang="en-US" i="1" dirty="0" smtClean="0">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457200" y="609600"/>
            <a:ext cx="8229600" cy="6019800"/>
          </a:xfrm>
        </p:spPr>
        <p:txBody>
          <a:bodyPr/>
          <a:lstStyle/>
          <a:p>
            <a:pPr>
              <a:buFontTx/>
              <a:buNone/>
            </a:pPr>
            <a:r>
              <a:rPr lang="en-US" sz="3600" b="1" dirty="0" smtClean="0">
                <a:solidFill>
                  <a:srgbClr val="000066"/>
                </a:solidFill>
                <a:latin typeface="Tahoma" pitchFamily="34" charset="0"/>
                <a:cs typeface="Tahoma" pitchFamily="34" charset="0"/>
              </a:rPr>
              <a:t>Don’t ask WHEN?</a:t>
            </a:r>
          </a:p>
          <a:p>
            <a:pPr>
              <a:buFontTx/>
              <a:buNone/>
            </a:pPr>
            <a:r>
              <a:rPr lang="en-US" sz="3600" b="1" dirty="0" smtClean="0">
                <a:solidFill>
                  <a:srgbClr val="000066"/>
                </a:solidFill>
                <a:latin typeface="Tahoma" pitchFamily="34" charset="0"/>
                <a:cs typeface="Tahoma" pitchFamily="34" charset="0"/>
              </a:rPr>
              <a:t>Don’t ask HOW?</a:t>
            </a:r>
          </a:p>
          <a:p>
            <a:pPr>
              <a:buFontTx/>
              <a:buNone/>
            </a:pPr>
            <a:endParaRPr lang="en-US" i="1" dirty="0" smtClean="0">
              <a:latin typeface="Tahoma" pitchFamily="34" charset="0"/>
              <a:cs typeface="Tahoma" pitchFamily="34" charset="0"/>
            </a:endParaRPr>
          </a:p>
          <a:p>
            <a:pPr>
              <a:buFontTx/>
              <a:buNone/>
            </a:pPr>
            <a:r>
              <a:rPr lang="en-US" sz="3000" i="1" dirty="0" smtClean="0">
                <a:latin typeface="Tahoma" pitchFamily="34" charset="0"/>
                <a:cs typeface="Tahoma" pitchFamily="34" charset="0"/>
              </a:rPr>
              <a:t>	“</a:t>
            </a:r>
            <a:r>
              <a:rPr lang="en-US" sz="3000" i="1" dirty="0" smtClean="0">
                <a:latin typeface="Tahoma" pitchFamily="34" charset="0"/>
                <a:cs typeface="Tahoma" pitchFamily="34" charset="0"/>
              </a:rPr>
              <a:t>And the angel answered and said to him, “I am Gabriel, who stands in the presence of God, and was sent to speak to you and bring you these glad tidings.”  </a:t>
            </a:r>
            <a:r>
              <a:rPr lang="en-US" sz="3000" dirty="0" smtClean="0">
                <a:latin typeface="Tahoma" pitchFamily="34" charset="0"/>
                <a:cs typeface="Tahoma" pitchFamily="34" charset="0"/>
              </a:rPr>
              <a:t>Luke 1:19</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457200" y="609600"/>
            <a:ext cx="8229600" cy="6019800"/>
          </a:xfrm>
        </p:spPr>
        <p:txBody>
          <a:bodyPr/>
          <a:lstStyle/>
          <a:p>
            <a:pPr algn="ctr">
              <a:buFontTx/>
              <a:buNone/>
            </a:pPr>
            <a:r>
              <a:rPr lang="en-US" sz="4400" b="1" dirty="0" smtClean="0">
                <a:solidFill>
                  <a:srgbClr val="000066"/>
                </a:solidFill>
                <a:latin typeface="Tahoma" pitchFamily="34" charset="0"/>
                <a:cs typeface="Tahoma" pitchFamily="34" charset="0"/>
              </a:rPr>
              <a:t>Are </a:t>
            </a:r>
            <a:r>
              <a:rPr lang="en-US" sz="4400" b="1" dirty="0">
                <a:solidFill>
                  <a:srgbClr val="000066"/>
                </a:solidFill>
                <a:latin typeface="Tahoma" pitchFamily="34" charset="0"/>
                <a:cs typeface="Tahoma" pitchFamily="34" charset="0"/>
              </a:rPr>
              <a:t>you </a:t>
            </a:r>
            <a:r>
              <a:rPr lang="en-US" sz="4400" b="1" dirty="0" smtClean="0">
                <a:solidFill>
                  <a:srgbClr val="000066"/>
                </a:solidFill>
                <a:latin typeface="Tahoma" pitchFamily="34" charset="0"/>
                <a:cs typeface="Tahoma" pitchFamily="34" charset="0"/>
              </a:rPr>
              <a:t>ready to wait?</a:t>
            </a:r>
            <a:endParaRPr lang="en-US" sz="4400" b="1" dirty="0">
              <a:solidFill>
                <a:srgbClr val="000066"/>
              </a:solidFill>
              <a:latin typeface="Tahoma" pitchFamily="34" charset="0"/>
              <a:cs typeface="Tahoma" pitchFamily="34" charset="0"/>
            </a:endParaRPr>
          </a:p>
        </p:txBody>
      </p:sp>
      <p:pic>
        <p:nvPicPr>
          <p:cNvPr id="23559" name="Picture 7" descr="http://roma1207.files.wordpress.com/2008/12/the_story_of_the_birth_of_jesus.jpg"/>
          <p:cNvPicPr>
            <a:picLocks noChangeAspect="1" noChangeArrowheads="1"/>
          </p:cNvPicPr>
          <p:nvPr/>
        </p:nvPicPr>
        <p:blipFill>
          <a:blip r:embed="rId3" cstate="print"/>
          <a:srcRect/>
          <a:stretch>
            <a:fillRect/>
          </a:stretch>
        </p:blipFill>
        <p:spPr bwMode="auto">
          <a:xfrm>
            <a:off x="2362200" y="1828799"/>
            <a:ext cx="3936445" cy="464820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endParaRPr lang="en-US" sz="4000" b="1" dirty="0">
              <a:solidFill>
                <a:srgbClr val="000066"/>
              </a:solidFill>
            </a:endParaRPr>
          </a:p>
        </p:txBody>
      </p:sp>
      <p:sp>
        <p:nvSpPr>
          <p:cNvPr id="21507" name="Rectangle 3"/>
          <p:cNvSpPr>
            <a:spLocks noGrp="1" noChangeArrowheads="1"/>
          </p:cNvSpPr>
          <p:nvPr>
            <p:ph type="body" idx="1"/>
          </p:nvPr>
        </p:nvSpPr>
        <p:spPr>
          <a:xfrm>
            <a:off x="457200" y="1600200"/>
            <a:ext cx="8229600" cy="5029200"/>
          </a:xfrm>
        </p:spPr>
        <p:txBody>
          <a:bodyPr/>
          <a:lstStyle/>
          <a:p>
            <a:pPr>
              <a:buFontTx/>
              <a:buNone/>
            </a:pPr>
            <a:r>
              <a:rPr lang="en-US" dirty="0" smtClean="0">
                <a:latin typeface="Tahoma" pitchFamily="34" charset="0"/>
                <a:cs typeface="Tahoma" pitchFamily="34" charset="0"/>
              </a:rPr>
              <a:t>Romans 1:1-17</a:t>
            </a:r>
          </a:p>
          <a:p>
            <a:pPr>
              <a:buFontTx/>
              <a:buNone/>
            </a:pPr>
            <a:r>
              <a:rPr lang="en-US" dirty="0" smtClean="0">
                <a:latin typeface="Tahoma" pitchFamily="34" charset="0"/>
                <a:cs typeface="Tahoma" pitchFamily="34" charset="0"/>
              </a:rPr>
              <a:t>James 1:1-18</a:t>
            </a:r>
          </a:p>
          <a:p>
            <a:pPr>
              <a:buFontTx/>
              <a:buNone/>
            </a:pPr>
            <a:r>
              <a:rPr lang="en-US" dirty="0" smtClean="0">
                <a:latin typeface="Tahoma" pitchFamily="34" charset="0"/>
                <a:cs typeface="Tahoma" pitchFamily="34" charset="0"/>
              </a:rPr>
              <a:t>Acts 1:1-14</a:t>
            </a:r>
          </a:p>
          <a:p>
            <a:pPr>
              <a:buFontTx/>
              <a:buNone/>
            </a:pPr>
            <a:r>
              <a:rPr lang="en-US" dirty="0" smtClean="0">
                <a:latin typeface="Tahoma" pitchFamily="34" charset="0"/>
                <a:cs typeface="Tahoma" pitchFamily="34" charset="0"/>
              </a:rPr>
              <a:t>Luke 1:1-25</a:t>
            </a:r>
          </a:p>
          <a:p>
            <a:pPr>
              <a:buFontTx/>
              <a:buNone/>
            </a:pPr>
            <a:endParaRPr lang="en-US" sz="3600" dirty="0" smtClean="0">
              <a:latin typeface="Tahoma" pitchFamily="34" charset="0"/>
              <a:cs typeface="Tahoma" pitchFamily="34" charset="0"/>
            </a:endParaRPr>
          </a:p>
          <a:p>
            <a:pPr algn="ctr">
              <a:buFontTx/>
              <a:buNone/>
            </a:pPr>
            <a:r>
              <a:rPr lang="en-US" sz="3600" b="1" i="1" dirty="0" smtClean="0">
                <a:latin typeface="Tahoma" pitchFamily="34" charset="0"/>
                <a:cs typeface="Tahoma" pitchFamily="34" charset="0"/>
              </a:rPr>
              <a:t>Notice a pattern???</a:t>
            </a:r>
            <a:endParaRPr lang="en-US" sz="3600" b="1" i="1" dirty="0">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endParaRPr lang="en-US" sz="4000" b="1" dirty="0">
              <a:solidFill>
                <a:srgbClr val="000066"/>
              </a:solidFill>
            </a:endParaRPr>
          </a:p>
        </p:txBody>
      </p:sp>
      <p:sp>
        <p:nvSpPr>
          <p:cNvPr id="21507" name="Rectangle 3"/>
          <p:cNvSpPr>
            <a:spLocks noGrp="1" noChangeArrowheads="1"/>
          </p:cNvSpPr>
          <p:nvPr>
            <p:ph type="body" idx="1"/>
          </p:nvPr>
        </p:nvSpPr>
        <p:spPr>
          <a:xfrm>
            <a:off x="457200" y="1600200"/>
            <a:ext cx="8229600" cy="5029200"/>
          </a:xfrm>
        </p:spPr>
        <p:txBody>
          <a:bodyPr/>
          <a:lstStyle/>
          <a:p>
            <a:pPr>
              <a:buFontTx/>
              <a:buNone/>
            </a:pPr>
            <a:r>
              <a:rPr lang="en-US" dirty="0" smtClean="0">
                <a:latin typeface="Tahoma" pitchFamily="34" charset="0"/>
                <a:cs typeface="Tahoma" pitchFamily="34" charset="0"/>
              </a:rPr>
              <a:t>Romans 1:1-17</a:t>
            </a:r>
          </a:p>
          <a:p>
            <a:pPr>
              <a:buFontTx/>
              <a:buNone/>
            </a:pPr>
            <a:r>
              <a:rPr lang="en-US" dirty="0" smtClean="0">
                <a:latin typeface="Tahoma" pitchFamily="34" charset="0"/>
                <a:cs typeface="Tahoma" pitchFamily="34" charset="0"/>
              </a:rPr>
              <a:t>James 1:1-18</a:t>
            </a:r>
          </a:p>
          <a:p>
            <a:pPr>
              <a:buFontTx/>
              <a:buNone/>
            </a:pPr>
            <a:r>
              <a:rPr lang="en-US" dirty="0" smtClean="0">
                <a:latin typeface="Tahoma" pitchFamily="34" charset="0"/>
                <a:cs typeface="Tahoma" pitchFamily="34" charset="0"/>
              </a:rPr>
              <a:t>Acts 1:1-14</a:t>
            </a:r>
          </a:p>
          <a:p>
            <a:pPr>
              <a:buFontTx/>
              <a:buNone/>
            </a:pPr>
            <a:r>
              <a:rPr lang="en-US" dirty="0" smtClean="0">
                <a:latin typeface="Tahoma" pitchFamily="34" charset="0"/>
                <a:cs typeface="Tahoma" pitchFamily="34" charset="0"/>
              </a:rPr>
              <a:t>Luke 1:1-25</a:t>
            </a:r>
          </a:p>
          <a:p>
            <a:pPr>
              <a:buFontTx/>
              <a:buNone/>
            </a:pPr>
            <a:endParaRPr lang="en-US" sz="3600" dirty="0" smtClean="0">
              <a:latin typeface="Tahoma" pitchFamily="34" charset="0"/>
              <a:cs typeface="Tahoma" pitchFamily="34" charset="0"/>
            </a:endParaRPr>
          </a:p>
          <a:p>
            <a:pPr algn="ctr">
              <a:buNone/>
            </a:pPr>
            <a:r>
              <a:rPr lang="en-US" sz="3600" b="1" i="1" dirty="0" smtClean="0">
                <a:latin typeface="Tahoma" pitchFamily="34" charset="0"/>
                <a:cs typeface="Tahoma" pitchFamily="34" charset="0"/>
              </a:rPr>
              <a:t>Notice a pattern???</a:t>
            </a:r>
          </a:p>
          <a:p>
            <a:pPr algn="ctr">
              <a:buFontTx/>
              <a:buNone/>
            </a:pPr>
            <a:r>
              <a:rPr lang="en-US" sz="4400" b="1" dirty="0" smtClean="0">
                <a:solidFill>
                  <a:srgbClr val="000066"/>
                </a:solidFill>
                <a:latin typeface="Tahoma" pitchFamily="34" charset="0"/>
                <a:cs typeface="Tahoma" pitchFamily="34" charset="0"/>
              </a:rPr>
              <a:t>Today is the beginning!</a:t>
            </a:r>
            <a:endParaRPr lang="en-US" sz="4400" b="1" dirty="0">
              <a:solidFill>
                <a:srgbClr val="000066"/>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304800"/>
            <a:ext cx="8229600" cy="6248400"/>
          </a:xfrm>
        </p:spPr>
        <p:txBody>
          <a:bodyPr/>
          <a:lstStyle/>
          <a:p>
            <a:pPr>
              <a:buFontTx/>
              <a:buNone/>
            </a:pPr>
            <a:r>
              <a:rPr lang="en-US" sz="2800" dirty="0">
                <a:latin typeface="Tahoma" pitchFamily="34" charset="0"/>
                <a:cs typeface="Tahoma" pitchFamily="34" charset="0"/>
              </a:rPr>
              <a:t>	How long, O Lord? Will You forget me forever? How long will You hide Your face from me?.  Consider and hear me, O Lord my God.</a:t>
            </a:r>
          </a:p>
          <a:p>
            <a:pPr>
              <a:buFontTx/>
              <a:buNone/>
            </a:pPr>
            <a:endParaRPr lang="en-US" sz="2800" dirty="0">
              <a:latin typeface="Tahoma" pitchFamily="34" charset="0"/>
              <a:cs typeface="Tahoma" pitchFamily="34" charset="0"/>
            </a:endParaRPr>
          </a:p>
          <a:p>
            <a:pPr>
              <a:buFontTx/>
              <a:buNone/>
            </a:pPr>
            <a:r>
              <a:rPr lang="en-US" sz="2800" dirty="0">
                <a:latin typeface="Tahoma" pitchFamily="34" charset="0"/>
                <a:cs typeface="Tahoma" pitchFamily="34" charset="0"/>
              </a:rPr>
              <a:t>	From heaven the Lord viewed the earth </a:t>
            </a:r>
            <a:r>
              <a:rPr lang="en-US" sz="2800" dirty="0" smtClean="0">
                <a:latin typeface="Tahoma" pitchFamily="34" charset="0"/>
                <a:cs typeface="Tahoma" pitchFamily="34" charset="0"/>
              </a:rPr>
              <a:t>to </a:t>
            </a:r>
            <a:r>
              <a:rPr lang="en-US" sz="2800" dirty="0">
                <a:latin typeface="Tahoma" pitchFamily="34" charset="0"/>
                <a:cs typeface="Tahoma" pitchFamily="34" charset="0"/>
              </a:rPr>
              <a:t>hear the groaning of the prisoner. To declare the name of the Lord in Zion, </a:t>
            </a:r>
            <a:r>
              <a:rPr lang="en-US" sz="2800" dirty="0" smtClean="0">
                <a:latin typeface="Tahoma" pitchFamily="34" charset="0"/>
                <a:cs typeface="Tahoma" pitchFamily="34" charset="0"/>
              </a:rPr>
              <a:t>and </a:t>
            </a:r>
            <a:r>
              <a:rPr lang="en-US" sz="2800" dirty="0">
                <a:latin typeface="Tahoma" pitchFamily="34" charset="0"/>
                <a:cs typeface="Tahoma" pitchFamily="34" charset="0"/>
              </a:rPr>
              <a:t>His praise in Jerusalem.</a:t>
            </a:r>
          </a:p>
          <a:p>
            <a:pPr>
              <a:buFontTx/>
              <a:buNone/>
            </a:pPr>
            <a:endParaRPr lang="en-US" sz="2800" dirty="0">
              <a:latin typeface="Tahoma" pitchFamily="34" charset="0"/>
              <a:cs typeface="Tahoma" pitchFamily="34" charset="0"/>
            </a:endParaRPr>
          </a:p>
          <a:p>
            <a:pPr>
              <a:buFontTx/>
              <a:buNone/>
            </a:pPr>
            <a:r>
              <a:rPr lang="en-US" sz="2800" dirty="0">
                <a:latin typeface="Tahoma" pitchFamily="34" charset="0"/>
                <a:cs typeface="Tahoma" pitchFamily="34" charset="0"/>
              </a:rPr>
              <a:t>	You will arise and have mercy on Zion; For the time to favor her, </a:t>
            </a:r>
            <a:r>
              <a:rPr lang="en-US" sz="2800" b="1" u="sng" dirty="0">
                <a:latin typeface="Tahoma" pitchFamily="34" charset="0"/>
                <a:cs typeface="Tahoma" pitchFamily="34" charset="0"/>
              </a:rPr>
              <a:t>Yes, the set time, has come</a:t>
            </a:r>
            <a:r>
              <a:rPr lang="en-US" sz="2800" dirty="0">
                <a:latin typeface="Tahoma" pitchFamily="34" charset="0"/>
                <a:cs typeface="Tahoma" pitchFamily="34" charset="0"/>
              </a:rPr>
              <a:t>.  For the Lord shall build up Zion; He shall appear in His glory.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457200" y="990600"/>
            <a:ext cx="8229600" cy="5135563"/>
          </a:xfrm>
        </p:spPr>
        <p:txBody>
          <a:bodyPr/>
          <a:lstStyle/>
          <a:p>
            <a:pPr algn="ctr">
              <a:buFontTx/>
              <a:buNone/>
            </a:pPr>
            <a:r>
              <a:rPr lang="en-US" b="1" dirty="0">
                <a:solidFill>
                  <a:srgbClr val="000066"/>
                </a:solidFill>
                <a:latin typeface="Tahoma" pitchFamily="34" charset="0"/>
                <a:cs typeface="Tahoma" pitchFamily="34" charset="0"/>
              </a:rPr>
              <a:t>Today </a:t>
            </a:r>
            <a:r>
              <a:rPr lang="en-US" b="1" dirty="0" smtClean="0">
                <a:solidFill>
                  <a:srgbClr val="000066"/>
                </a:solidFill>
                <a:latin typeface="Tahoma" pitchFamily="34" charset="0"/>
                <a:cs typeface="Tahoma" pitchFamily="34" charset="0"/>
              </a:rPr>
              <a:t>we receive the promise </a:t>
            </a:r>
          </a:p>
          <a:p>
            <a:pPr algn="ctr">
              <a:buFontTx/>
              <a:buNone/>
            </a:pPr>
            <a:r>
              <a:rPr lang="en-US" b="1" dirty="0" smtClean="0">
                <a:solidFill>
                  <a:srgbClr val="000066"/>
                </a:solidFill>
                <a:latin typeface="Tahoma" pitchFamily="34" charset="0"/>
                <a:cs typeface="Tahoma" pitchFamily="34" charset="0"/>
              </a:rPr>
              <a:t>but we </a:t>
            </a:r>
            <a:r>
              <a:rPr lang="en-US" b="1" dirty="0">
                <a:solidFill>
                  <a:srgbClr val="000066"/>
                </a:solidFill>
                <a:latin typeface="Tahoma" pitchFamily="34" charset="0"/>
                <a:cs typeface="Tahoma" pitchFamily="34" charset="0"/>
              </a:rPr>
              <a:t>must </a:t>
            </a:r>
            <a:r>
              <a:rPr lang="en-US" b="1" i="1" u="sng" dirty="0">
                <a:solidFill>
                  <a:srgbClr val="000066"/>
                </a:solidFill>
                <a:latin typeface="Tahoma" pitchFamily="34" charset="0"/>
                <a:cs typeface="Tahoma" pitchFamily="34" charset="0"/>
              </a:rPr>
              <a:t>WAIT</a:t>
            </a:r>
            <a:r>
              <a:rPr lang="en-US" b="1" dirty="0">
                <a:solidFill>
                  <a:srgbClr val="000066"/>
                </a:solidFill>
                <a:latin typeface="Tahoma" pitchFamily="34" charset="0"/>
                <a:cs typeface="Tahoma" pitchFamily="34" charset="0"/>
              </a:rPr>
              <a:t> for </a:t>
            </a:r>
            <a:r>
              <a:rPr lang="en-US" b="1" dirty="0" smtClean="0">
                <a:solidFill>
                  <a:srgbClr val="000066"/>
                </a:solidFill>
                <a:latin typeface="Tahoma" pitchFamily="34" charset="0"/>
                <a:cs typeface="Tahoma" pitchFamily="34" charset="0"/>
              </a:rPr>
              <a:t>the fulfillment</a:t>
            </a:r>
            <a:endParaRPr lang="en-US" b="1" dirty="0">
              <a:solidFill>
                <a:srgbClr val="000066"/>
              </a:solidFill>
              <a:latin typeface="Tahoma" pitchFamily="34" charset="0"/>
              <a:cs typeface="Tahoma" pitchFamily="34" charset="0"/>
            </a:endParaRPr>
          </a:p>
          <a:p>
            <a:pPr algn="ctr">
              <a:buFontTx/>
              <a:buNone/>
            </a:pPr>
            <a:endParaRPr lang="en-US" b="1" dirty="0" smtClean="0">
              <a:latin typeface="Tahoma" pitchFamily="34" charset="0"/>
              <a:cs typeface="Tahoma" pitchFamily="34" charset="0"/>
            </a:endParaRPr>
          </a:p>
          <a:p>
            <a:pPr algn="ctr">
              <a:buFontTx/>
              <a:buNone/>
            </a:pPr>
            <a:endParaRPr lang="en-US" b="1" dirty="0">
              <a:latin typeface="Tahoma" pitchFamily="34" charset="0"/>
              <a:cs typeface="Tahoma" pitchFamily="34" charset="0"/>
            </a:endParaRPr>
          </a:p>
          <a:p>
            <a:pPr>
              <a:buFontTx/>
              <a:buNone/>
            </a:pPr>
            <a:r>
              <a:rPr lang="en-US" sz="3000" i="1" dirty="0">
                <a:latin typeface="Tahoma" pitchFamily="34" charset="0"/>
                <a:cs typeface="Tahoma" pitchFamily="34" charset="0"/>
              </a:rPr>
              <a:t>	“But behold, you will be mute and not able to speak until the day these things take place, because you did not believe my words which will be fulfilled </a:t>
            </a:r>
            <a:r>
              <a:rPr lang="en-US" sz="3000" i="1" u="sng" dirty="0">
                <a:latin typeface="Tahoma" pitchFamily="34" charset="0"/>
                <a:cs typeface="Tahoma" pitchFamily="34" charset="0"/>
              </a:rPr>
              <a:t>in their own time</a:t>
            </a:r>
            <a:r>
              <a:rPr lang="en-US" sz="3000" i="1" dirty="0">
                <a:latin typeface="Tahoma" pitchFamily="34" charset="0"/>
                <a:cs typeface="Tahoma" pitchFamily="34" charset="0"/>
              </a:rPr>
              <a:t>.”  </a:t>
            </a:r>
            <a:r>
              <a:rPr lang="en-US" sz="3000" dirty="0">
                <a:latin typeface="Tahoma" pitchFamily="34" charset="0"/>
                <a:cs typeface="Tahoma" pitchFamily="34" charset="0"/>
              </a:rPr>
              <a:t>Luke 1:20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685800"/>
            <a:ext cx="8229600" cy="5943600"/>
          </a:xfrm>
        </p:spPr>
        <p:txBody>
          <a:bodyPr/>
          <a:lstStyle/>
          <a:p>
            <a:pPr>
              <a:buFontTx/>
              <a:buNone/>
            </a:pPr>
            <a:r>
              <a:rPr lang="en-US" dirty="0">
                <a:latin typeface="Tahoma" pitchFamily="34" charset="0"/>
                <a:cs typeface="Tahoma" pitchFamily="34" charset="0"/>
              </a:rPr>
              <a:t>	</a:t>
            </a:r>
            <a:r>
              <a:rPr lang="en-US" i="1" dirty="0">
                <a:latin typeface="Tahoma" pitchFamily="34" charset="0"/>
                <a:cs typeface="Tahoma" pitchFamily="34" charset="0"/>
              </a:rPr>
              <a:t> “My brethren, count it all joy when you fall into various trials, knowing that the testing of your faith produces patience. But let patience have its perfect work, </a:t>
            </a:r>
            <a:r>
              <a:rPr lang="en-US" i="1" u="sng" dirty="0">
                <a:latin typeface="Tahoma" pitchFamily="34" charset="0"/>
                <a:cs typeface="Tahoma" pitchFamily="34" charset="0"/>
              </a:rPr>
              <a:t>that you may be perfect and complete, lacking nothing</a:t>
            </a:r>
            <a:r>
              <a:rPr lang="en-US" i="1" dirty="0">
                <a:latin typeface="Tahoma" pitchFamily="34" charset="0"/>
                <a:cs typeface="Tahoma" pitchFamily="34" charset="0"/>
              </a:rPr>
              <a:t>.”</a:t>
            </a:r>
            <a:r>
              <a:rPr lang="en-US" dirty="0">
                <a:latin typeface="Tahoma" pitchFamily="34" charset="0"/>
                <a:cs typeface="Tahoma" pitchFamily="34" charset="0"/>
              </a:rPr>
              <a:t>  James 1:2-4</a:t>
            </a:r>
          </a:p>
          <a:p>
            <a:pPr>
              <a:buFontTx/>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457200" y="685800"/>
            <a:ext cx="8229600" cy="5943600"/>
          </a:xfrm>
        </p:spPr>
        <p:txBody>
          <a:bodyPr/>
          <a:lstStyle/>
          <a:p>
            <a:pPr>
              <a:buFontTx/>
              <a:buNone/>
            </a:pPr>
            <a:r>
              <a:rPr lang="en-US" dirty="0">
                <a:latin typeface="Tahoma" pitchFamily="34" charset="0"/>
                <a:cs typeface="Tahoma" pitchFamily="34" charset="0"/>
              </a:rPr>
              <a:t>	</a:t>
            </a:r>
            <a:r>
              <a:rPr lang="en-US" i="1" dirty="0">
                <a:latin typeface="Tahoma" pitchFamily="34" charset="0"/>
                <a:cs typeface="Tahoma" pitchFamily="34" charset="0"/>
              </a:rPr>
              <a:t> “My brethren, count it all joy when you fall into various trials, knowing that the testing of your faith produces patience. But let patience have its perfect work, </a:t>
            </a:r>
            <a:r>
              <a:rPr lang="en-US" i="1" u="sng" dirty="0">
                <a:latin typeface="Tahoma" pitchFamily="34" charset="0"/>
                <a:cs typeface="Tahoma" pitchFamily="34" charset="0"/>
              </a:rPr>
              <a:t>that you may be perfect and complete, lacking nothing</a:t>
            </a:r>
            <a:r>
              <a:rPr lang="en-US" i="1" dirty="0">
                <a:latin typeface="Tahoma" pitchFamily="34" charset="0"/>
                <a:cs typeface="Tahoma" pitchFamily="34" charset="0"/>
              </a:rPr>
              <a:t>.”</a:t>
            </a:r>
            <a:r>
              <a:rPr lang="en-US" dirty="0">
                <a:latin typeface="Tahoma" pitchFamily="34" charset="0"/>
                <a:cs typeface="Tahoma" pitchFamily="34" charset="0"/>
              </a:rPr>
              <a:t>  James 1:2-4</a:t>
            </a:r>
          </a:p>
          <a:p>
            <a:pPr>
              <a:buFontTx/>
              <a:buNone/>
            </a:pPr>
            <a:endParaRPr lang="en-US" dirty="0">
              <a:latin typeface="Tahoma" pitchFamily="34" charset="0"/>
              <a:cs typeface="Tahoma" pitchFamily="34" charset="0"/>
            </a:endParaRPr>
          </a:p>
          <a:p>
            <a:pPr algn="ctr">
              <a:buFontTx/>
              <a:buNone/>
            </a:pPr>
            <a:r>
              <a:rPr lang="en-US" sz="3600" b="1" dirty="0">
                <a:latin typeface="Tahoma" pitchFamily="34" charset="0"/>
                <a:cs typeface="Tahoma" pitchFamily="34" charset="0"/>
              </a:rPr>
              <a:t>	</a:t>
            </a:r>
            <a:r>
              <a:rPr lang="en-US" sz="3600" b="1" dirty="0">
                <a:solidFill>
                  <a:srgbClr val="000066"/>
                </a:solidFill>
                <a:latin typeface="Tahoma" pitchFamily="34" charset="0"/>
                <a:cs typeface="Tahoma" pitchFamily="34" charset="0"/>
              </a:rPr>
              <a:t>Waiting on Lord patiently opens doors to blessing that hurrying shuts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z="4000" b="1" dirty="0" smtClean="0">
                <a:solidFill>
                  <a:srgbClr val="000066"/>
                </a:solidFill>
                <a:latin typeface="Tahoma" pitchFamily="34" charset="0"/>
                <a:cs typeface="Tahoma" pitchFamily="34" charset="0"/>
              </a:rPr>
              <a:t>Luke 1:6-7</a:t>
            </a:r>
            <a:endParaRPr lang="en-US" sz="4000" b="1" dirty="0">
              <a:solidFill>
                <a:srgbClr val="000066"/>
              </a:solidFill>
              <a:latin typeface="Tahoma" pitchFamily="34" charset="0"/>
              <a:cs typeface="Tahoma" pitchFamily="34" charset="0"/>
            </a:endParaRPr>
          </a:p>
        </p:txBody>
      </p:sp>
      <p:sp>
        <p:nvSpPr>
          <p:cNvPr id="31747" name="Rectangle 3"/>
          <p:cNvSpPr>
            <a:spLocks noGrp="1" noChangeArrowheads="1"/>
          </p:cNvSpPr>
          <p:nvPr>
            <p:ph type="body" idx="1"/>
          </p:nvPr>
        </p:nvSpPr>
        <p:spPr>
          <a:xfrm>
            <a:off x="457200" y="1752600"/>
            <a:ext cx="8229600" cy="4876800"/>
          </a:xfrm>
        </p:spPr>
        <p:txBody>
          <a:bodyPr/>
          <a:lstStyle/>
          <a:p>
            <a:pPr>
              <a:buFontTx/>
              <a:buNone/>
            </a:pPr>
            <a:r>
              <a:rPr lang="en-US" i="1" dirty="0" smtClean="0">
                <a:latin typeface="Tahoma" pitchFamily="34" charset="0"/>
                <a:cs typeface="Tahoma" pitchFamily="34" charset="0"/>
              </a:rPr>
              <a:t>	“</a:t>
            </a:r>
            <a:r>
              <a:rPr lang="en-US" i="1" dirty="0" smtClean="0">
                <a:latin typeface="Tahoma" pitchFamily="34" charset="0"/>
                <a:cs typeface="Tahoma" pitchFamily="34" charset="0"/>
              </a:rPr>
              <a:t>And they were both righteous before God, walking in all the commandments and ordinances of the Lord blameless. </a:t>
            </a:r>
            <a:endParaRPr lang="en-US" i="1" dirty="0" smtClean="0">
              <a:latin typeface="Tahoma" pitchFamily="34" charset="0"/>
              <a:cs typeface="Tahoma" pitchFamily="34" charset="0"/>
            </a:endParaRPr>
          </a:p>
          <a:p>
            <a:pPr>
              <a:buFontTx/>
              <a:buNone/>
            </a:pPr>
            <a:endParaRPr lang="en-US" i="1" dirty="0" smtClean="0">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z="4000" b="1" dirty="0" smtClean="0">
                <a:solidFill>
                  <a:srgbClr val="000066"/>
                </a:solidFill>
                <a:latin typeface="Tahoma" pitchFamily="34" charset="0"/>
                <a:cs typeface="Tahoma" pitchFamily="34" charset="0"/>
              </a:rPr>
              <a:t>Luke 1:6-7</a:t>
            </a:r>
            <a:endParaRPr lang="en-US" sz="4000" b="1" dirty="0">
              <a:solidFill>
                <a:srgbClr val="000066"/>
              </a:solidFill>
              <a:latin typeface="Tahoma" pitchFamily="34" charset="0"/>
              <a:cs typeface="Tahoma" pitchFamily="34" charset="0"/>
            </a:endParaRPr>
          </a:p>
        </p:txBody>
      </p:sp>
      <p:sp>
        <p:nvSpPr>
          <p:cNvPr id="31747" name="Rectangle 3"/>
          <p:cNvSpPr>
            <a:spLocks noGrp="1" noChangeArrowheads="1"/>
          </p:cNvSpPr>
          <p:nvPr>
            <p:ph type="body" idx="1"/>
          </p:nvPr>
        </p:nvSpPr>
        <p:spPr>
          <a:xfrm>
            <a:off x="457200" y="1752600"/>
            <a:ext cx="8229600" cy="4876800"/>
          </a:xfrm>
        </p:spPr>
        <p:txBody>
          <a:bodyPr/>
          <a:lstStyle/>
          <a:p>
            <a:pPr>
              <a:buFontTx/>
              <a:buNone/>
            </a:pPr>
            <a:r>
              <a:rPr lang="en-US" i="1" dirty="0" smtClean="0">
                <a:latin typeface="Tahoma" pitchFamily="34" charset="0"/>
                <a:cs typeface="Tahoma" pitchFamily="34" charset="0"/>
              </a:rPr>
              <a:t>	“</a:t>
            </a:r>
            <a:r>
              <a:rPr lang="en-US" i="1" dirty="0" smtClean="0">
                <a:latin typeface="Tahoma" pitchFamily="34" charset="0"/>
                <a:cs typeface="Tahoma" pitchFamily="34" charset="0"/>
              </a:rPr>
              <a:t>And they were both righteous before God, walking in all the commandments and ordinances of the Lord blameless. </a:t>
            </a:r>
            <a:endParaRPr lang="en-US" i="1" dirty="0" smtClean="0">
              <a:latin typeface="Tahoma" pitchFamily="34" charset="0"/>
              <a:cs typeface="Tahoma" pitchFamily="34" charset="0"/>
            </a:endParaRPr>
          </a:p>
          <a:p>
            <a:pPr>
              <a:buFontTx/>
              <a:buNone/>
            </a:pPr>
            <a:endParaRPr lang="en-US" i="1" dirty="0" smtClean="0">
              <a:latin typeface="Tahoma" pitchFamily="34" charset="0"/>
              <a:cs typeface="Tahoma" pitchFamily="34" charset="0"/>
            </a:endParaRPr>
          </a:p>
          <a:p>
            <a:pPr>
              <a:buFontTx/>
              <a:buNone/>
            </a:pPr>
            <a:r>
              <a:rPr lang="en-US" i="1" dirty="0" smtClean="0">
                <a:latin typeface="Tahoma" pitchFamily="34" charset="0"/>
                <a:cs typeface="Tahoma" pitchFamily="34" charset="0"/>
              </a:rPr>
              <a:t>	 </a:t>
            </a:r>
            <a:r>
              <a:rPr lang="en-US" i="1" dirty="0" smtClean="0">
                <a:latin typeface="Tahoma" pitchFamily="34" charset="0"/>
                <a:cs typeface="Tahoma" pitchFamily="34" charset="0"/>
              </a:rPr>
              <a:t>But they had no child, because Elizabeth was barren, and they were both well advanced in years</a:t>
            </a:r>
            <a:r>
              <a:rPr lang="en-US" i="1" dirty="0" smtClean="0">
                <a:latin typeface="Tahoma" pitchFamily="34" charset="0"/>
                <a:cs typeface="Tahoma" pitchFamily="34" charset="0"/>
              </a:rPr>
              <a: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102</Words>
  <Application>Microsoft Office PowerPoint</Application>
  <PresentationFormat>On-screen Show (4:3)</PresentationFormat>
  <Paragraphs>62</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Default Design</vt:lpstr>
      <vt:lpstr>Ready to Wait</vt:lpstr>
      <vt:lpstr>Slide 2</vt:lpstr>
      <vt:lpstr>Slide 3</vt:lpstr>
      <vt:lpstr>Slide 4</vt:lpstr>
      <vt:lpstr>Slide 5</vt:lpstr>
      <vt:lpstr>Slide 6</vt:lpstr>
      <vt:lpstr>Slide 7</vt:lpstr>
      <vt:lpstr>Luke 1:6-7</vt:lpstr>
      <vt:lpstr>Luke 1:6-7</vt:lpstr>
      <vt:lpstr>Slide 10</vt:lpstr>
      <vt:lpstr>Slide 11</vt:lpstr>
      <vt:lpstr>Slide 12</vt:lpstr>
      <vt:lpstr>Slide 13</vt:lpstr>
      <vt:lpstr>Slide 14</vt:lpstr>
    </vt:vector>
  </TitlesOfParts>
  <Company>LFCS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can be in black, blue</dc:title>
  <dc:creator>LFCS</dc:creator>
  <cp:lastModifiedBy> </cp:lastModifiedBy>
  <cp:revision>21</cp:revision>
  <dcterms:created xsi:type="dcterms:W3CDTF">2007-10-16T17:37:18Z</dcterms:created>
  <dcterms:modified xsi:type="dcterms:W3CDTF">2010-12-12T14:55:33Z</dcterms:modified>
</cp:coreProperties>
</file>