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64" r:id="rId2"/>
    <p:sldId id="318" r:id="rId3"/>
    <p:sldId id="334" r:id="rId4"/>
    <p:sldId id="335" r:id="rId5"/>
    <p:sldId id="337" r:id="rId6"/>
    <p:sldId id="336" r:id="rId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50021"/>
    <a:srgbClr val="000099"/>
    <a:srgbClr val="66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43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963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055C294-C47C-4540-BC72-AACDDE3FC0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049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416425"/>
            <a:ext cx="548640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A818600-9D85-48B0-B61D-EB22871440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D6DA465-D534-4805-95D1-FF3593FE5A3A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4339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CDB7FF7-3AAA-4ABC-AB0E-60891C3A9E8F}" type="slidenum">
              <a:rPr lang="en-US" smtClean="0"/>
              <a:pPr/>
              <a:t>3</a:t>
            </a:fld>
            <a:endParaRPr lang="en-US" smtClean="0"/>
          </a:p>
        </p:txBody>
      </p:sp>
      <p:sp>
        <p:nvSpPr>
          <p:cNvPr id="21507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98AB0-253D-4133-9854-1C54033F0E54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5298AB0-253D-4133-9854-1C54033F0E54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22531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AF35E76-6CC4-40B9-8437-52405138725F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23555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6B90A-1760-4261-820F-95D2CC7DCC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5023EA-A127-4690-9511-B37B83CBF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412269-B8E8-474C-9F34-E3257F4DE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549B6F-A895-4190-8FE4-CCA1B860D6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EA53DA-2767-4768-8A06-0F8FE056DF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438456-5CB1-4D0E-9089-A20063966C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C2F44C-8386-46D4-96F6-54E6B472B4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086528-A401-43CA-87B4-37550D8E6D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6BA27E-8040-42D4-836C-1309FDBB4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C2EB91-94F6-415A-9E08-8AD91A93639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C416A9-1050-4D6A-ADFA-17A4C51B79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F9D18940-1804-4396-A851-8B06048E8E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4"/>
          <p:cNvSpPr>
            <a:spLocks noGrp="1" noChangeArrowheads="1"/>
          </p:cNvSpPr>
          <p:nvPr>
            <p:ph type="ctrTitle"/>
          </p:nvPr>
        </p:nvSpPr>
        <p:spPr>
          <a:xfrm>
            <a:off x="685800" y="1676400"/>
            <a:ext cx="7772400" cy="1924050"/>
          </a:xfrm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000099"/>
                </a:solidFill>
              </a:rPr>
              <a:t>Keep Your Eyes on the Prize</a:t>
            </a:r>
            <a:endParaRPr lang="en-US" b="1" dirty="0" smtClean="0">
              <a:solidFill>
                <a:srgbClr val="000099"/>
              </a:solidFill>
            </a:endParaRPr>
          </a:p>
        </p:txBody>
      </p:sp>
      <p:sp>
        <p:nvSpPr>
          <p:cNvPr id="2051" name="Rectangle 5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Fourth Sunday of </a:t>
            </a:r>
            <a:r>
              <a:rPr lang="en-US" dirty="0" err="1" smtClean="0"/>
              <a:t>Mesra</a:t>
            </a:r>
            <a:endParaRPr lang="en-US" dirty="0" smtClean="0"/>
          </a:p>
          <a:p>
            <a:pPr eaLnBrk="1" hangingPunct="1"/>
            <a:r>
              <a:rPr lang="en-US" dirty="0" smtClean="0"/>
              <a:t>August 29, 2010</a:t>
            </a:r>
          </a:p>
          <a:p>
            <a:pPr eaLnBrk="1" hangingPunct="1"/>
            <a:r>
              <a:rPr lang="en-US" dirty="0" smtClean="0"/>
              <a:t>Mark 13:3-37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Content Placeholder 2"/>
          <p:cNvSpPr>
            <a:spLocks noGrp="1"/>
          </p:cNvSpPr>
          <p:nvPr>
            <p:ph idx="1"/>
          </p:nvPr>
        </p:nvSpPr>
        <p:spPr>
          <a:xfrm>
            <a:off x="228600" y="533400"/>
            <a:ext cx="8763000" cy="5592763"/>
          </a:xfrm>
        </p:spPr>
        <p:txBody>
          <a:bodyPr/>
          <a:lstStyle/>
          <a:p>
            <a:pPr>
              <a:buFontTx/>
              <a:buNone/>
            </a:pPr>
            <a:r>
              <a:rPr lang="en-US" i="1" dirty="0" smtClean="0"/>
              <a:t>	“But when you hear of wars and rumors of wars, </a:t>
            </a:r>
            <a:r>
              <a:rPr lang="en-US" i="1" u="sng" dirty="0" smtClean="0"/>
              <a:t>do not be troubled</a:t>
            </a:r>
            <a:r>
              <a:rPr lang="en-US" i="1" dirty="0" smtClean="0"/>
              <a:t>; for such things must happen, but the end is not yet.”  </a:t>
            </a:r>
            <a:r>
              <a:rPr lang="en-US" dirty="0" smtClean="0"/>
              <a:t>Mark 13:7</a:t>
            </a:r>
          </a:p>
          <a:p>
            <a:pPr>
              <a:buFontTx/>
              <a:buNone/>
            </a:pPr>
            <a:r>
              <a:rPr lang="en-US" i="1" dirty="0" smtClean="0"/>
              <a:t> </a:t>
            </a:r>
          </a:p>
        </p:txBody>
      </p:sp>
      <p:sp>
        <p:nvSpPr>
          <p:cNvPr id="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14800"/>
            <a:ext cx="8229600" cy="1295400"/>
          </a:xfrm>
        </p:spPr>
        <p:txBody>
          <a:bodyPr/>
          <a:lstStyle/>
          <a:p>
            <a:pPr eaLnBrk="1" hangingPunct="1"/>
            <a:r>
              <a:rPr lang="en-US" sz="6000" b="1" i="1" dirty="0" smtClean="0">
                <a:solidFill>
                  <a:srgbClr val="000099"/>
                </a:solidFill>
              </a:rPr>
              <a:t>How????</a:t>
            </a:r>
            <a:endParaRPr lang="en-US" sz="6000" b="1" i="1" dirty="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2954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000099"/>
                </a:solidFill>
              </a:rPr>
              <a:t>Isn’t it bad to be confident in heaven?</a:t>
            </a:r>
            <a:endParaRPr lang="en-US" sz="3600" b="1" i="1" dirty="0" smtClean="0">
              <a:solidFill>
                <a:srgbClr val="000099"/>
              </a:solidFill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" y="1524000"/>
            <a:ext cx="8686800" cy="5410200"/>
          </a:xfrm>
        </p:spPr>
        <p:txBody>
          <a:bodyPr/>
          <a:lstStyle/>
          <a:p>
            <a:pPr>
              <a:buFontTx/>
              <a:buNone/>
            </a:pPr>
            <a:r>
              <a:rPr lang="en-US" i="1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2954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000099"/>
                </a:solidFill>
              </a:rPr>
              <a:t>Isn’t it bad to be confident in heaven?</a:t>
            </a:r>
            <a:endParaRPr lang="en-US" sz="3600" b="1" dirty="0" smtClean="0">
              <a:solidFill>
                <a:srgbClr val="00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4582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i="1" dirty="0" smtClean="0"/>
              <a:t>	</a:t>
            </a:r>
          </a:p>
          <a:p>
            <a:pPr algn="ctr">
              <a:buFontTx/>
              <a:buNone/>
            </a:pPr>
            <a:r>
              <a:rPr lang="en-US" b="1" dirty="0" smtClean="0"/>
              <a:t>	</a:t>
            </a:r>
            <a:r>
              <a:rPr lang="en-US" sz="3600" b="1" dirty="0" smtClean="0"/>
              <a:t>Thinking about heaven will change </a:t>
            </a:r>
          </a:p>
          <a:p>
            <a:pPr algn="ctr">
              <a:buFontTx/>
              <a:buNone/>
            </a:pPr>
            <a:r>
              <a:rPr lang="en-US" sz="3600" b="1" dirty="0" smtClean="0"/>
              <a:t>how I live on earth.</a:t>
            </a: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33400"/>
            <a:ext cx="8229600" cy="1295400"/>
          </a:xfrm>
        </p:spPr>
        <p:txBody>
          <a:bodyPr/>
          <a:lstStyle/>
          <a:p>
            <a:pPr eaLnBrk="1" hangingPunct="1"/>
            <a:r>
              <a:rPr lang="en-US" sz="3600" b="1" i="1" dirty="0" smtClean="0">
                <a:solidFill>
                  <a:srgbClr val="000099"/>
                </a:solidFill>
              </a:rPr>
              <a:t>Isn’t it bad to be confident in heaven?</a:t>
            </a:r>
            <a:endParaRPr lang="en-US" sz="3600" b="1" dirty="0" smtClean="0">
              <a:solidFill>
                <a:srgbClr val="000099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458200" cy="5257800"/>
          </a:xfrm>
        </p:spPr>
        <p:txBody>
          <a:bodyPr/>
          <a:lstStyle/>
          <a:p>
            <a:pPr>
              <a:buFontTx/>
              <a:buNone/>
            </a:pPr>
            <a:r>
              <a:rPr lang="en-US" i="1" dirty="0" smtClean="0"/>
              <a:t>	</a:t>
            </a:r>
          </a:p>
          <a:p>
            <a:pPr algn="ctr">
              <a:buFontTx/>
              <a:buNone/>
            </a:pPr>
            <a:r>
              <a:rPr lang="en-US" b="1" dirty="0" smtClean="0"/>
              <a:t>	</a:t>
            </a:r>
            <a:r>
              <a:rPr lang="en-US" sz="3600" b="1" dirty="0" smtClean="0"/>
              <a:t>Thinking about heaven will change </a:t>
            </a:r>
          </a:p>
          <a:p>
            <a:pPr algn="ctr">
              <a:buFontTx/>
              <a:buNone/>
            </a:pPr>
            <a:r>
              <a:rPr lang="en-US" sz="3600" b="1" dirty="0" smtClean="0"/>
              <a:t>how I live on earth.</a:t>
            </a: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5257800"/>
            <a:ext cx="8229600" cy="1295400"/>
          </a:xfrm>
        </p:spPr>
        <p:txBody>
          <a:bodyPr/>
          <a:lstStyle/>
          <a:p>
            <a:pPr eaLnBrk="1" hangingPunct="1"/>
            <a:r>
              <a:rPr lang="en-US" sz="3200" b="1" i="1" dirty="0" smtClean="0">
                <a:solidFill>
                  <a:srgbClr val="000099"/>
                </a:solidFill>
              </a:rPr>
              <a:t>“looking unto Jesus, the author and finisher of our faith”  </a:t>
            </a:r>
            <a:br>
              <a:rPr lang="en-US" sz="3200" b="1" i="1" dirty="0" smtClean="0">
                <a:solidFill>
                  <a:srgbClr val="000099"/>
                </a:solidFill>
              </a:rPr>
            </a:br>
            <a:r>
              <a:rPr lang="en-US" sz="3200" dirty="0" smtClean="0">
                <a:solidFill>
                  <a:srgbClr val="000099"/>
                </a:solidFill>
              </a:rPr>
              <a:t>Hebrews 12:2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1269" name="Picture 5" descr="http://t3.gstatic.com/images?q=tbn:lUmTFmKiUKg1VM:http://i299.photobucket.com/albums/mm316/macea777/jesus-christ.jpg&amp;t=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67000" y="135377"/>
            <a:ext cx="3352800" cy="477952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481</TotalTime>
  <Words>63</Words>
  <Application>Microsoft Office PowerPoint</Application>
  <PresentationFormat>On-screen Show (4:3)</PresentationFormat>
  <Paragraphs>23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Arial</vt:lpstr>
      <vt:lpstr>Default Design</vt:lpstr>
      <vt:lpstr>Keep Your Eyes on the Prize</vt:lpstr>
      <vt:lpstr>How????</vt:lpstr>
      <vt:lpstr>Isn’t it bad to be confident in heaven?</vt:lpstr>
      <vt:lpstr>Isn’t it bad to be confident in heaven?</vt:lpstr>
      <vt:lpstr>Isn’t it bad to be confident in heaven?</vt:lpstr>
      <vt:lpstr>“looking unto Jesus, the author and finisher of our faith”   Hebrews 12:2</vt:lpstr>
    </vt:vector>
  </TitlesOfParts>
  <Company>LFCS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Feast of Epiphany (can be in blue, black or brown)</dc:title>
  <dc:creator>LFCS</dc:creator>
  <cp:lastModifiedBy>franthony</cp:lastModifiedBy>
  <cp:revision>25</cp:revision>
  <dcterms:created xsi:type="dcterms:W3CDTF">2008-01-11T14:45:00Z</dcterms:created>
  <dcterms:modified xsi:type="dcterms:W3CDTF">2010-08-29T11:38:47Z</dcterms:modified>
</cp:coreProperties>
</file>