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8" r:id="rId1"/>
    <p:sldMasterId id="2147483659" r:id="rId2"/>
  </p:sldMasterIdLst>
  <p:sldIdLst>
    <p:sldId id="256" r:id="rId3"/>
    <p:sldId id="267" r:id="rId4"/>
    <p:sldId id="270" r:id="rId5"/>
    <p:sldId id="259" r:id="rId6"/>
    <p:sldId id="260" r:id="rId7"/>
    <p:sldId id="257" r:id="rId8"/>
    <p:sldId id="261" r:id="rId9"/>
    <p:sldId id="263" r:id="rId10"/>
    <p:sldId id="262" r:id="rId11"/>
    <p:sldId id="264" r:id="rId12"/>
    <p:sldId id="269" r:id="rId13"/>
    <p:sldId id="268" r:id="rId1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96F5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1"/>
    <p:restoredTop sz="93350"/>
  </p:normalViewPr>
  <p:slideViewPr>
    <p:cSldViewPr>
      <p:cViewPr varScale="1">
        <p:scale>
          <a:sx n="62" d="100"/>
          <a:sy n="62" d="100"/>
        </p:scale>
        <p:origin x="1584" y="19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ctrTitle"/>
          </p:nvPr>
        </p:nvSpPr>
        <p:spPr>
          <a:xfrm>
            <a:off x="685800" y="2130425"/>
            <a:ext cx="7772400" cy="1470025"/>
          </a:xfrm>
        </p:spPr>
        <p:txBody>
          <a:bodyPr/>
          <a:lstStyle>
            <a:lvl1pPr>
              <a:defRPr/>
            </a:lvl1pPr>
          </a:lstStyle>
          <a:p>
            <a:pPr lvl="0"/>
            <a:r>
              <a:rPr lang="en-US" altLang="en-US" noProof="0" smtClean="0"/>
              <a:t>Click to edit Master title style</a:t>
            </a:r>
          </a:p>
        </p:txBody>
      </p:sp>
      <p:sp>
        <p:nvSpPr>
          <p:cNvPr id="4403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altLang="en-US" noProof="0" smtClean="0"/>
              <a:t>Click to edit Master subtitle style</a:t>
            </a:r>
          </a:p>
        </p:txBody>
      </p:sp>
      <p:sp>
        <p:nvSpPr>
          <p:cNvPr id="44036" name="Rectangle 4"/>
          <p:cNvSpPr>
            <a:spLocks noGrp="1" noChangeArrowheads="1"/>
          </p:cNvSpPr>
          <p:nvPr>
            <p:ph type="dt" sz="half" idx="2"/>
          </p:nvPr>
        </p:nvSpPr>
        <p:spPr>
          <a:xfrm>
            <a:off x="457200" y="6245225"/>
            <a:ext cx="2133600" cy="476250"/>
          </a:xfrm>
        </p:spPr>
        <p:txBody>
          <a:bodyPr/>
          <a:lstStyle>
            <a:lvl1pPr>
              <a:defRPr/>
            </a:lvl1pPr>
          </a:lstStyle>
          <a:p>
            <a:endParaRPr lang="en-US" altLang="en-US"/>
          </a:p>
        </p:txBody>
      </p:sp>
      <p:sp>
        <p:nvSpPr>
          <p:cNvPr id="44037" name="Rectangle 5"/>
          <p:cNvSpPr>
            <a:spLocks noGrp="1" noChangeArrowheads="1"/>
          </p:cNvSpPr>
          <p:nvPr>
            <p:ph type="ftr" sz="quarter" idx="3"/>
          </p:nvPr>
        </p:nvSpPr>
        <p:spPr>
          <a:xfrm>
            <a:off x="3124200" y="6245225"/>
            <a:ext cx="2895600" cy="476250"/>
          </a:xfrm>
        </p:spPr>
        <p:txBody>
          <a:bodyPr/>
          <a:lstStyle>
            <a:lvl1pPr>
              <a:defRPr/>
            </a:lvl1pPr>
          </a:lstStyle>
          <a:p>
            <a:endParaRPr lang="en-US" altLang="en-US"/>
          </a:p>
        </p:txBody>
      </p:sp>
      <p:sp>
        <p:nvSpPr>
          <p:cNvPr id="44038" name="Rectangle 6"/>
          <p:cNvSpPr>
            <a:spLocks noGrp="1" noChangeArrowheads="1"/>
          </p:cNvSpPr>
          <p:nvPr>
            <p:ph type="sldNum" sz="quarter" idx="4"/>
          </p:nvPr>
        </p:nvSpPr>
        <p:spPr>
          <a:xfrm>
            <a:off x="6553200" y="6245225"/>
            <a:ext cx="2133600" cy="476250"/>
          </a:xfrm>
        </p:spPr>
        <p:txBody>
          <a:bodyPr/>
          <a:lstStyle>
            <a:lvl1pPr>
              <a:defRPr/>
            </a:lvl1pPr>
          </a:lstStyle>
          <a:p>
            <a:fld id="{3F50CD10-3EBE-4E4C-8297-8AD2F238A123}" type="slidenum">
              <a:rPr lang="en-US" altLang="en-US"/>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A3AA9475-0788-47C0-882B-8160FADD259D}" type="slidenum">
              <a:rPr lang="en-US" altLang="en-US"/>
              <a:pPr/>
              <a:t>‹#›</a:t>
            </a:fld>
            <a:endParaRPr lang="en-US" altLang="en-US"/>
          </a:p>
        </p:txBody>
      </p:sp>
    </p:spTree>
    <p:extLst>
      <p:ext uri="{BB962C8B-B14F-4D97-AF65-F5344CB8AC3E}">
        <p14:creationId xmlns:p14="http://schemas.microsoft.com/office/powerpoint/2010/main" val="17975676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7050" y="274638"/>
            <a:ext cx="180975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447800" y="274638"/>
            <a:ext cx="527685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B3197517-22F4-4166-B81A-A7147619181B}" type="slidenum">
              <a:rPr lang="en-US" altLang="en-US"/>
              <a:pPr/>
              <a:t>‹#›</a:t>
            </a:fld>
            <a:endParaRPr lang="en-US" altLang="en-US"/>
          </a:p>
        </p:txBody>
      </p:sp>
    </p:spTree>
    <p:extLst>
      <p:ext uri="{BB962C8B-B14F-4D97-AF65-F5344CB8AC3E}">
        <p14:creationId xmlns:p14="http://schemas.microsoft.com/office/powerpoint/2010/main" val="38025069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99AAB169-84A8-4C89-B7BE-5C87F63E6B85}" type="slidenum">
              <a:rPr lang="en-US" altLang="en-US"/>
              <a:pPr/>
              <a:t>‹#›</a:t>
            </a:fld>
            <a:endParaRPr lang="en-US" altLang="en-US"/>
          </a:p>
        </p:txBody>
      </p:sp>
    </p:spTree>
    <p:extLst>
      <p:ext uri="{BB962C8B-B14F-4D97-AF65-F5344CB8AC3E}">
        <p14:creationId xmlns:p14="http://schemas.microsoft.com/office/powerpoint/2010/main" val="7952429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DA0C9916-6CBA-4B5A-AFC1-E5BDBD14EEFB}" type="slidenum">
              <a:rPr lang="en-US" altLang="en-US"/>
              <a:pPr/>
              <a:t>‹#›</a:t>
            </a:fld>
            <a:endParaRPr lang="en-US" altLang="en-US"/>
          </a:p>
        </p:txBody>
      </p:sp>
    </p:spTree>
    <p:extLst>
      <p:ext uri="{BB962C8B-B14F-4D97-AF65-F5344CB8AC3E}">
        <p14:creationId xmlns:p14="http://schemas.microsoft.com/office/powerpoint/2010/main" val="18976244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A9AF4442-DD40-4C8F-8F93-1F408A33EB02}" type="slidenum">
              <a:rPr lang="en-US" altLang="en-US"/>
              <a:pPr/>
              <a:t>‹#›</a:t>
            </a:fld>
            <a:endParaRPr lang="en-US" altLang="en-US"/>
          </a:p>
        </p:txBody>
      </p:sp>
    </p:spTree>
    <p:extLst>
      <p:ext uri="{BB962C8B-B14F-4D97-AF65-F5344CB8AC3E}">
        <p14:creationId xmlns:p14="http://schemas.microsoft.com/office/powerpoint/2010/main" val="13924808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6C3352C0-2898-4D06-AF68-836EDC9859ED}" type="slidenum">
              <a:rPr lang="en-US" altLang="en-US"/>
              <a:pPr/>
              <a:t>‹#›</a:t>
            </a:fld>
            <a:endParaRPr lang="en-US" altLang="en-US"/>
          </a:p>
        </p:txBody>
      </p:sp>
    </p:spTree>
    <p:extLst>
      <p:ext uri="{BB962C8B-B14F-4D97-AF65-F5344CB8AC3E}">
        <p14:creationId xmlns:p14="http://schemas.microsoft.com/office/powerpoint/2010/main" val="18902112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FC35B39F-BE80-4239-B7E1-4A51978D56E6}" type="slidenum">
              <a:rPr lang="en-US" altLang="en-US"/>
              <a:pPr/>
              <a:t>‹#›</a:t>
            </a:fld>
            <a:endParaRPr lang="en-US" altLang="en-US"/>
          </a:p>
        </p:txBody>
      </p:sp>
    </p:spTree>
    <p:extLst>
      <p:ext uri="{BB962C8B-B14F-4D97-AF65-F5344CB8AC3E}">
        <p14:creationId xmlns:p14="http://schemas.microsoft.com/office/powerpoint/2010/main" val="29043999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BDC17B75-4478-429A-88AC-C3C93D009A87}" type="slidenum">
              <a:rPr lang="en-US" altLang="en-US"/>
              <a:pPr/>
              <a:t>‹#›</a:t>
            </a:fld>
            <a:endParaRPr lang="en-US" altLang="en-US"/>
          </a:p>
        </p:txBody>
      </p:sp>
    </p:spTree>
    <p:extLst>
      <p:ext uri="{BB962C8B-B14F-4D97-AF65-F5344CB8AC3E}">
        <p14:creationId xmlns:p14="http://schemas.microsoft.com/office/powerpoint/2010/main" val="3983687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BC971C16-D38D-44D0-8C6D-AE6A69F40C5F}" type="slidenum">
              <a:rPr lang="en-US" altLang="en-US"/>
              <a:pPr/>
              <a:t>‹#›</a:t>
            </a:fld>
            <a:endParaRPr lang="en-US" altLang="en-US"/>
          </a:p>
        </p:txBody>
      </p:sp>
    </p:spTree>
    <p:extLst>
      <p:ext uri="{BB962C8B-B14F-4D97-AF65-F5344CB8AC3E}">
        <p14:creationId xmlns:p14="http://schemas.microsoft.com/office/powerpoint/2010/main" val="34569793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FE49327F-A70A-49B5-966B-AC0BDE53DCDA}" type="slidenum">
              <a:rPr lang="en-US" altLang="en-US"/>
              <a:pPr/>
              <a:t>‹#›</a:t>
            </a:fld>
            <a:endParaRPr lang="en-US" altLang="en-US"/>
          </a:p>
        </p:txBody>
      </p:sp>
    </p:spTree>
    <p:extLst>
      <p:ext uri="{BB962C8B-B14F-4D97-AF65-F5344CB8AC3E}">
        <p14:creationId xmlns:p14="http://schemas.microsoft.com/office/powerpoint/2010/main" val="32642219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57C7ED25-529B-48C4-ABA4-DE0966420616}" type="slidenum">
              <a:rPr lang="en-US" altLang="en-US"/>
              <a:pPr/>
              <a:t>‹#›</a:t>
            </a:fld>
            <a:endParaRPr lang="en-US" altLang="en-US"/>
          </a:p>
        </p:txBody>
      </p:sp>
    </p:spTree>
    <p:extLst>
      <p:ext uri="{BB962C8B-B14F-4D97-AF65-F5344CB8AC3E}">
        <p14:creationId xmlns:p14="http://schemas.microsoft.com/office/powerpoint/2010/main" val="15554726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80A10D4F-2CF1-4638-A26E-6B1985CD5DF9}" type="slidenum">
              <a:rPr lang="en-US" altLang="en-US"/>
              <a:pPr/>
              <a:t>‹#›</a:t>
            </a:fld>
            <a:endParaRPr lang="en-US" altLang="en-US"/>
          </a:p>
        </p:txBody>
      </p:sp>
    </p:spTree>
    <p:extLst>
      <p:ext uri="{BB962C8B-B14F-4D97-AF65-F5344CB8AC3E}">
        <p14:creationId xmlns:p14="http://schemas.microsoft.com/office/powerpoint/2010/main" val="35630006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ED6F7742-0621-4CDA-98F9-E222525B42A9}" type="slidenum">
              <a:rPr lang="en-US" altLang="en-US"/>
              <a:pPr/>
              <a:t>‹#›</a:t>
            </a:fld>
            <a:endParaRPr lang="en-US" altLang="en-US"/>
          </a:p>
        </p:txBody>
      </p:sp>
    </p:spTree>
    <p:extLst>
      <p:ext uri="{BB962C8B-B14F-4D97-AF65-F5344CB8AC3E}">
        <p14:creationId xmlns:p14="http://schemas.microsoft.com/office/powerpoint/2010/main" val="22706751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B52CBE9F-EA97-4564-BBCB-00E811A8772A}" type="slidenum">
              <a:rPr lang="en-US" altLang="en-US"/>
              <a:pPr/>
              <a:t>‹#›</a:t>
            </a:fld>
            <a:endParaRPr lang="en-US" altLang="en-US"/>
          </a:p>
        </p:txBody>
      </p:sp>
    </p:spTree>
    <p:extLst>
      <p:ext uri="{BB962C8B-B14F-4D97-AF65-F5344CB8AC3E}">
        <p14:creationId xmlns:p14="http://schemas.microsoft.com/office/powerpoint/2010/main" val="3320626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DED9984A-4020-438C-947B-F8F7D9F35F4D}" type="slidenum">
              <a:rPr lang="en-US" altLang="en-US"/>
              <a:pPr/>
              <a:t>‹#›</a:t>
            </a:fld>
            <a:endParaRPr lang="en-US" altLang="en-US"/>
          </a:p>
        </p:txBody>
      </p:sp>
    </p:spTree>
    <p:extLst>
      <p:ext uri="{BB962C8B-B14F-4D97-AF65-F5344CB8AC3E}">
        <p14:creationId xmlns:p14="http://schemas.microsoft.com/office/powerpoint/2010/main" val="33459509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447800" y="1600200"/>
            <a:ext cx="35433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3500" y="1600200"/>
            <a:ext cx="35433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30418ADA-D581-426C-9542-E0370226C71D}" type="slidenum">
              <a:rPr lang="en-US" altLang="en-US"/>
              <a:pPr/>
              <a:t>‹#›</a:t>
            </a:fld>
            <a:endParaRPr lang="en-US" altLang="en-US"/>
          </a:p>
        </p:txBody>
      </p:sp>
    </p:spTree>
    <p:extLst>
      <p:ext uri="{BB962C8B-B14F-4D97-AF65-F5344CB8AC3E}">
        <p14:creationId xmlns:p14="http://schemas.microsoft.com/office/powerpoint/2010/main" val="268294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EBC42A32-3A45-49E2-873C-5D0005E0CA3E}" type="slidenum">
              <a:rPr lang="en-US" altLang="en-US"/>
              <a:pPr/>
              <a:t>‹#›</a:t>
            </a:fld>
            <a:endParaRPr lang="en-US" altLang="en-US"/>
          </a:p>
        </p:txBody>
      </p:sp>
    </p:spTree>
    <p:extLst>
      <p:ext uri="{BB962C8B-B14F-4D97-AF65-F5344CB8AC3E}">
        <p14:creationId xmlns:p14="http://schemas.microsoft.com/office/powerpoint/2010/main" val="3309215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340C86E1-ACD1-4663-BA19-C0BDE18F76A7}" type="slidenum">
              <a:rPr lang="en-US" altLang="en-US"/>
              <a:pPr/>
              <a:t>‹#›</a:t>
            </a:fld>
            <a:endParaRPr lang="en-US" altLang="en-US"/>
          </a:p>
        </p:txBody>
      </p:sp>
    </p:spTree>
    <p:extLst>
      <p:ext uri="{BB962C8B-B14F-4D97-AF65-F5344CB8AC3E}">
        <p14:creationId xmlns:p14="http://schemas.microsoft.com/office/powerpoint/2010/main" val="3424308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714F81F6-21EF-4E81-97F2-74102AC1D9D1}" type="slidenum">
              <a:rPr lang="en-US" altLang="en-US"/>
              <a:pPr/>
              <a:t>‹#›</a:t>
            </a:fld>
            <a:endParaRPr lang="en-US" altLang="en-US"/>
          </a:p>
        </p:txBody>
      </p:sp>
    </p:spTree>
    <p:extLst>
      <p:ext uri="{BB962C8B-B14F-4D97-AF65-F5344CB8AC3E}">
        <p14:creationId xmlns:p14="http://schemas.microsoft.com/office/powerpoint/2010/main" val="307691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2F3016C2-23CA-404F-A18D-8819962297BE}" type="slidenum">
              <a:rPr lang="en-US" altLang="en-US"/>
              <a:pPr/>
              <a:t>‹#›</a:t>
            </a:fld>
            <a:endParaRPr lang="en-US" altLang="en-US"/>
          </a:p>
        </p:txBody>
      </p:sp>
    </p:spTree>
    <p:extLst>
      <p:ext uri="{BB962C8B-B14F-4D97-AF65-F5344CB8AC3E}">
        <p14:creationId xmlns:p14="http://schemas.microsoft.com/office/powerpoint/2010/main" val="1855453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C8CB6CBE-18C0-4514-9DD7-B8B88C904D36}" type="slidenum">
              <a:rPr lang="en-US" altLang="en-US"/>
              <a:pPr/>
              <a:t>‹#›</a:t>
            </a:fld>
            <a:endParaRPr lang="en-US" altLang="en-US"/>
          </a:p>
        </p:txBody>
      </p:sp>
    </p:spTree>
    <p:extLst>
      <p:ext uri="{BB962C8B-B14F-4D97-AF65-F5344CB8AC3E}">
        <p14:creationId xmlns:p14="http://schemas.microsoft.com/office/powerpoint/2010/main" val="410496928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3" Type="http://schemas.openxmlformats.org/officeDocument/2006/relationships/image" Target="../media/image3.jpeg"/><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bwMode="auto">
          <a:xfrm>
            <a:off x="1447800" y="274638"/>
            <a:ext cx="7239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8675" name="Rectangle 3"/>
          <p:cNvSpPr>
            <a:spLocks noGrp="1" noChangeArrowheads="1"/>
          </p:cNvSpPr>
          <p:nvPr>
            <p:ph type="body" idx="1"/>
          </p:nvPr>
        </p:nvSpPr>
        <p:spPr bwMode="auto">
          <a:xfrm>
            <a:off x="1447800" y="1600200"/>
            <a:ext cx="72390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8676" name="Rectangle 4"/>
          <p:cNvSpPr>
            <a:spLocks noGrp="1" noChangeArrowheads="1"/>
          </p:cNvSpPr>
          <p:nvPr>
            <p:ph type="dt" sz="half" idx="2"/>
          </p:nvPr>
        </p:nvSpPr>
        <p:spPr bwMode="auto">
          <a:xfrm>
            <a:off x="1447800" y="624840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vl1pPr>
          </a:lstStyle>
          <a:p>
            <a:endParaRPr lang="en-US" altLang="en-US"/>
          </a:p>
        </p:txBody>
      </p:sp>
      <p:sp>
        <p:nvSpPr>
          <p:cNvPr id="28677" name="Rectangle 5"/>
          <p:cNvSpPr>
            <a:spLocks noGrp="1" noChangeArrowheads="1"/>
          </p:cNvSpPr>
          <p:nvPr>
            <p:ph type="ftr" sz="quarter" idx="3"/>
          </p:nvPr>
        </p:nvSpPr>
        <p:spPr bwMode="auto">
          <a:xfrm>
            <a:off x="4267200" y="624840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ltLang="en-US"/>
          </a:p>
        </p:txBody>
      </p:sp>
      <p:sp>
        <p:nvSpPr>
          <p:cNvPr id="28678" name="Rectangle 6"/>
          <p:cNvSpPr>
            <a:spLocks noGrp="1" noChangeArrowheads="1"/>
          </p:cNvSpPr>
          <p:nvPr>
            <p:ph type="sldNum" sz="quarter" idx="4"/>
          </p:nvPr>
        </p:nvSpPr>
        <p:spPr bwMode="auto">
          <a:xfrm>
            <a:off x="7086600" y="6245225"/>
            <a:ext cx="1600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vl1pPr>
          </a:lstStyle>
          <a:p>
            <a:fld id="{CE26A11A-0074-4D9F-BC98-FD7AD4D0B727}"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ctr" rtl="0" eaLnBrk="1" fontAlgn="base" hangingPunct="1">
        <a:spcBef>
          <a:spcPct val="0"/>
        </a:spcBef>
        <a:spcAft>
          <a:spcPct val="0"/>
        </a:spcAft>
        <a:defRPr sz="4000">
          <a:solidFill>
            <a:schemeClr val="tx2"/>
          </a:solidFill>
          <a:latin typeface="+mj-lt"/>
          <a:ea typeface="+mj-ea"/>
          <a:cs typeface="+mj-cs"/>
        </a:defRPr>
      </a:lvl1pPr>
      <a:lvl2pPr algn="ctr" rtl="0" eaLnBrk="1" fontAlgn="base" hangingPunct="1">
        <a:spcBef>
          <a:spcPct val="0"/>
        </a:spcBef>
        <a:spcAft>
          <a:spcPct val="0"/>
        </a:spcAft>
        <a:defRPr sz="4000">
          <a:solidFill>
            <a:schemeClr val="tx2"/>
          </a:solidFill>
          <a:latin typeface="Arial Black" pitchFamily="34" charset="0"/>
        </a:defRPr>
      </a:lvl2pPr>
      <a:lvl3pPr algn="ctr" rtl="0" eaLnBrk="1" fontAlgn="base" hangingPunct="1">
        <a:spcBef>
          <a:spcPct val="0"/>
        </a:spcBef>
        <a:spcAft>
          <a:spcPct val="0"/>
        </a:spcAft>
        <a:defRPr sz="4000">
          <a:solidFill>
            <a:schemeClr val="tx2"/>
          </a:solidFill>
          <a:latin typeface="Arial Black" pitchFamily="34" charset="0"/>
        </a:defRPr>
      </a:lvl3pPr>
      <a:lvl4pPr algn="ctr" rtl="0" eaLnBrk="1" fontAlgn="base" hangingPunct="1">
        <a:spcBef>
          <a:spcPct val="0"/>
        </a:spcBef>
        <a:spcAft>
          <a:spcPct val="0"/>
        </a:spcAft>
        <a:defRPr sz="4000">
          <a:solidFill>
            <a:schemeClr val="tx2"/>
          </a:solidFill>
          <a:latin typeface="Arial Black" pitchFamily="34" charset="0"/>
        </a:defRPr>
      </a:lvl4pPr>
      <a:lvl5pPr algn="ctr" rtl="0" eaLnBrk="1" fontAlgn="base" hangingPunct="1">
        <a:spcBef>
          <a:spcPct val="0"/>
        </a:spcBef>
        <a:spcAft>
          <a:spcPct val="0"/>
        </a:spcAft>
        <a:defRPr sz="4000">
          <a:solidFill>
            <a:schemeClr val="tx2"/>
          </a:solidFill>
          <a:latin typeface="Arial Black" pitchFamily="34" charset="0"/>
        </a:defRPr>
      </a:lvl5pPr>
      <a:lvl6pPr marL="457200" algn="ctr" rtl="0" eaLnBrk="1" fontAlgn="base" hangingPunct="1">
        <a:spcBef>
          <a:spcPct val="0"/>
        </a:spcBef>
        <a:spcAft>
          <a:spcPct val="0"/>
        </a:spcAft>
        <a:defRPr sz="4000">
          <a:solidFill>
            <a:schemeClr val="tx2"/>
          </a:solidFill>
          <a:latin typeface="Arial Black" pitchFamily="34" charset="0"/>
        </a:defRPr>
      </a:lvl6pPr>
      <a:lvl7pPr marL="914400" algn="ctr" rtl="0" eaLnBrk="1" fontAlgn="base" hangingPunct="1">
        <a:spcBef>
          <a:spcPct val="0"/>
        </a:spcBef>
        <a:spcAft>
          <a:spcPct val="0"/>
        </a:spcAft>
        <a:defRPr sz="4000">
          <a:solidFill>
            <a:schemeClr val="tx2"/>
          </a:solidFill>
          <a:latin typeface="Arial Black" pitchFamily="34" charset="0"/>
        </a:defRPr>
      </a:lvl7pPr>
      <a:lvl8pPr marL="1371600" algn="ctr" rtl="0" eaLnBrk="1" fontAlgn="base" hangingPunct="1">
        <a:spcBef>
          <a:spcPct val="0"/>
        </a:spcBef>
        <a:spcAft>
          <a:spcPct val="0"/>
        </a:spcAft>
        <a:defRPr sz="4000">
          <a:solidFill>
            <a:schemeClr val="tx2"/>
          </a:solidFill>
          <a:latin typeface="Arial Black" pitchFamily="34" charset="0"/>
        </a:defRPr>
      </a:lvl8pPr>
      <a:lvl9pPr marL="1828800" algn="ctr" rtl="0" eaLnBrk="1" fontAlgn="base" hangingPunct="1">
        <a:spcBef>
          <a:spcPct val="0"/>
        </a:spcBef>
        <a:spcAft>
          <a:spcPct val="0"/>
        </a:spcAft>
        <a:defRPr sz="4000">
          <a:solidFill>
            <a:schemeClr val="tx2"/>
          </a:solidFill>
          <a:latin typeface="Arial Black" pitchFamily="34"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4198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198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vl1pPr>
          </a:lstStyle>
          <a:p>
            <a:endParaRPr lang="en-US" altLang="en-US"/>
          </a:p>
        </p:txBody>
      </p:sp>
      <p:sp>
        <p:nvSpPr>
          <p:cNvPr id="4198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ltLang="en-US"/>
          </a:p>
        </p:txBody>
      </p:sp>
      <p:sp>
        <p:nvSpPr>
          <p:cNvPr id="4199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vl1pPr>
          </a:lstStyle>
          <a:p>
            <a:fld id="{40DDE17A-1509-4AD1-B003-D7863881C50C}"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u="sng" dirty="0" smtClean="0">
                <a:solidFill>
                  <a:srgbClr val="FFFF00"/>
                </a:solidFill>
                <a:effectLst>
                  <a:reflection blurRad="190500" stA="88000" endPos="65000" dist="63500" dir="5400000" sy="-100000" algn="bl" rotWithShape="0"/>
                </a:effectLst>
                <a:latin typeface="Times New Roman" panose="02020603050405020304" pitchFamily="18" charset="0"/>
                <a:cs typeface="Times New Roman" panose="02020603050405020304" pitchFamily="18" charset="0"/>
              </a:rPr>
              <a:t>Fasting as Feasting</a:t>
            </a:r>
            <a:endParaRPr lang="en-US" sz="6000" b="1" u="sng" dirty="0">
              <a:solidFill>
                <a:srgbClr val="FFFF00"/>
              </a:solidFill>
              <a:effectLst>
                <a:reflection blurRad="190500" stA="88000" endPos="65000" dist="63500" dir="5400000" sy="-100000" algn="bl" rotWithShape="0"/>
              </a:effectLst>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lstStyle/>
          <a:p>
            <a:r>
              <a:rPr lang="en-US" dirty="0" smtClean="0">
                <a:solidFill>
                  <a:srgbClr val="FFFF00"/>
                </a:solidFill>
                <a:latin typeface="Times New Roman" panose="02020603050405020304" pitchFamily="18" charset="0"/>
                <a:cs typeface="Times New Roman" panose="02020603050405020304" pitchFamily="18" charset="0"/>
              </a:rPr>
              <a:t>Light and Life </a:t>
            </a:r>
          </a:p>
          <a:p>
            <a:r>
              <a:rPr lang="en-US" dirty="0" smtClean="0">
                <a:solidFill>
                  <a:srgbClr val="FFFF00"/>
                </a:solidFill>
                <a:latin typeface="Times New Roman" panose="02020603050405020304" pitchFamily="18" charset="0"/>
                <a:cs typeface="Times New Roman" panose="02020603050405020304" pitchFamily="18" charset="0"/>
              </a:rPr>
              <a:t>11/19/2017</a:t>
            </a:r>
            <a:endParaRPr lang="en-US"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031227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C00000"/>
                </a:solidFill>
                <a:latin typeface="Times New Roman" panose="02020603050405020304" pitchFamily="18" charset="0"/>
                <a:cs typeface="Times New Roman" panose="02020603050405020304" pitchFamily="18" charset="0"/>
              </a:rPr>
              <a:t>Examples of Fasting as Feasting</a:t>
            </a:r>
            <a:br>
              <a:rPr lang="en-US" b="1" u="sng" dirty="0" smtClean="0">
                <a:solidFill>
                  <a:srgbClr val="C00000"/>
                </a:solidFill>
                <a:latin typeface="Times New Roman" panose="02020603050405020304" pitchFamily="18" charset="0"/>
                <a:cs typeface="Times New Roman" panose="02020603050405020304" pitchFamily="18" charset="0"/>
              </a:rPr>
            </a:br>
            <a:r>
              <a:rPr lang="en-US" b="1" u="sng" dirty="0" smtClean="0">
                <a:solidFill>
                  <a:srgbClr val="00B050"/>
                </a:solidFill>
                <a:latin typeface="Times New Roman" panose="02020603050405020304" pitchFamily="18" charset="0"/>
                <a:cs typeface="Times New Roman" panose="02020603050405020304" pitchFamily="18" charset="0"/>
              </a:rPr>
              <a:t>The Eucharist</a:t>
            </a:r>
            <a:endParaRPr lang="en-US" b="1" u="sng" dirty="0">
              <a:solidFill>
                <a:srgbClr val="00B05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sz="4400" b="1" dirty="0" smtClean="0">
                <a:latin typeface="Times New Roman" panose="02020603050405020304" pitchFamily="18" charset="0"/>
                <a:cs typeface="Times New Roman" panose="02020603050405020304" pitchFamily="18" charset="0"/>
              </a:rPr>
              <a:t>Fasting before liturgy</a:t>
            </a:r>
          </a:p>
          <a:p>
            <a:r>
              <a:rPr lang="en-US" sz="4400" b="1" dirty="0" smtClean="0">
                <a:latin typeface="Times New Roman" panose="02020603050405020304" pitchFamily="18" charset="0"/>
                <a:cs typeface="Times New Roman" panose="02020603050405020304" pitchFamily="18" charset="0"/>
              </a:rPr>
              <a:t>Fasting before a Feast</a:t>
            </a:r>
          </a:p>
          <a:p>
            <a:r>
              <a:rPr lang="en-US" sz="4400" b="1" dirty="0" smtClean="0">
                <a:latin typeface="Times New Roman" panose="02020603050405020304" pitchFamily="18" charset="0"/>
                <a:cs typeface="Times New Roman" panose="02020603050405020304" pitchFamily="18" charset="0"/>
              </a:rPr>
              <a:t>Fasting on Wednesday and Friday</a:t>
            </a:r>
          </a:p>
          <a:p>
            <a:endParaRPr lang="en-US" dirty="0"/>
          </a:p>
        </p:txBody>
      </p:sp>
    </p:spTree>
    <p:extLst>
      <p:ext uri="{BB962C8B-B14F-4D97-AF65-F5344CB8AC3E}">
        <p14:creationId xmlns:p14="http://schemas.microsoft.com/office/powerpoint/2010/main" val="1494104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u="sng" dirty="0" smtClean="0">
                <a:solidFill>
                  <a:schemeClr val="tx1"/>
                </a:solidFill>
                <a:latin typeface="Times New Roman" charset="0"/>
                <a:ea typeface="Times New Roman" charset="0"/>
                <a:cs typeface="Times New Roman" charset="0"/>
              </a:rPr>
              <a:t>The 3 Cs</a:t>
            </a:r>
            <a:endParaRPr lang="en-US" sz="4800" b="1" u="sng" dirty="0">
              <a:solidFill>
                <a:schemeClr val="tx1"/>
              </a:solidFill>
              <a:latin typeface="Times New Roman" charset="0"/>
              <a:ea typeface="Times New Roman" charset="0"/>
              <a:cs typeface="Times New Roman" charset="0"/>
            </a:endParaRPr>
          </a:p>
        </p:txBody>
      </p:sp>
      <p:sp>
        <p:nvSpPr>
          <p:cNvPr id="3" name="Content Placeholder 2"/>
          <p:cNvSpPr>
            <a:spLocks noGrp="1"/>
          </p:cNvSpPr>
          <p:nvPr>
            <p:ph idx="1"/>
          </p:nvPr>
        </p:nvSpPr>
        <p:spPr/>
        <p:txBody>
          <a:bodyPr/>
          <a:lstStyle/>
          <a:p>
            <a:r>
              <a:rPr lang="en-US" sz="4400" dirty="0" smtClean="0">
                <a:latin typeface="Times New Roman" panose="02020603050405020304" pitchFamily="18" charset="0"/>
                <a:cs typeface="Times New Roman" panose="02020603050405020304" pitchFamily="18" charset="0"/>
              </a:rPr>
              <a:t>You are always making </a:t>
            </a:r>
            <a:r>
              <a:rPr lang="en-US" sz="4400" b="1" dirty="0" smtClean="0">
                <a:solidFill>
                  <a:srgbClr val="00B050"/>
                </a:solidFill>
                <a:latin typeface="Times New Roman" panose="02020603050405020304" pitchFamily="18" charset="0"/>
                <a:cs typeface="Times New Roman" panose="02020603050405020304" pitchFamily="18" charset="0"/>
              </a:rPr>
              <a:t>“choices”</a:t>
            </a:r>
          </a:p>
          <a:p>
            <a:r>
              <a:rPr lang="en-US" sz="4400" dirty="0" smtClean="0">
                <a:latin typeface="Times New Roman" panose="02020603050405020304" pitchFamily="18" charset="0"/>
                <a:cs typeface="Times New Roman" panose="02020603050405020304" pitchFamily="18" charset="0"/>
              </a:rPr>
              <a:t>Which lead to </a:t>
            </a:r>
            <a:r>
              <a:rPr lang="en-US" sz="4400" b="1" dirty="0" smtClean="0">
                <a:solidFill>
                  <a:srgbClr val="00B050"/>
                </a:solidFill>
                <a:latin typeface="Times New Roman" panose="02020603050405020304" pitchFamily="18" charset="0"/>
                <a:cs typeface="Times New Roman" panose="02020603050405020304" pitchFamily="18" charset="0"/>
              </a:rPr>
              <a:t>“Challenges”</a:t>
            </a:r>
          </a:p>
          <a:p>
            <a:r>
              <a:rPr lang="en-US" sz="4400" dirty="0" smtClean="0">
                <a:latin typeface="Times New Roman" panose="02020603050405020304" pitchFamily="18" charset="0"/>
                <a:cs typeface="Times New Roman" panose="02020603050405020304" pitchFamily="18" charset="0"/>
              </a:rPr>
              <a:t>And when you steadfast, you are in a journey of </a:t>
            </a:r>
            <a:r>
              <a:rPr lang="en-US" sz="4400" b="1" dirty="0" smtClean="0">
                <a:solidFill>
                  <a:srgbClr val="00B050"/>
                </a:solidFill>
                <a:latin typeface="Times New Roman" panose="02020603050405020304" pitchFamily="18" charset="0"/>
                <a:cs typeface="Times New Roman" panose="02020603050405020304" pitchFamily="18" charset="0"/>
              </a:rPr>
              <a:t>“Change” </a:t>
            </a:r>
            <a:r>
              <a:rPr lang="en-US" sz="4400" b="1" dirty="0" smtClean="0">
                <a:solidFill>
                  <a:srgbClr val="C00000"/>
                </a:solidFill>
                <a:latin typeface="Times New Roman" panose="02020603050405020304" pitchFamily="18" charset="0"/>
                <a:cs typeface="Times New Roman" panose="02020603050405020304" pitchFamily="18" charset="0"/>
              </a:rPr>
              <a:t>from glory to glory</a:t>
            </a:r>
            <a:endParaRPr lang="en-US" sz="4400" b="1"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7750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C00000"/>
                </a:solidFill>
                <a:latin typeface="Times New Roman" panose="02020603050405020304" pitchFamily="18" charset="0"/>
                <a:cs typeface="Times New Roman" panose="02020603050405020304" pitchFamily="18" charset="0"/>
              </a:rPr>
              <a:t>St Athanasius </a:t>
            </a:r>
            <a:br>
              <a:rPr lang="en-US" b="1" dirty="0" smtClean="0">
                <a:solidFill>
                  <a:srgbClr val="C00000"/>
                </a:solidFill>
                <a:latin typeface="Times New Roman" panose="02020603050405020304" pitchFamily="18" charset="0"/>
                <a:cs typeface="Times New Roman" panose="02020603050405020304" pitchFamily="18" charset="0"/>
              </a:rPr>
            </a:br>
            <a:r>
              <a:rPr lang="en-US" sz="2000" b="1" u="sng" dirty="0" smtClean="0">
                <a:solidFill>
                  <a:srgbClr val="C00000"/>
                </a:solidFill>
                <a:latin typeface="Times New Roman" panose="02020603050405020304" pitchFamily="18" charset="0"/>
                <a:cs typeface="Times New Roman" panose="02020603050405020304" pitchFamily="18" charset="0"/>
              </a:rPr>
              <a:t>Paschal letters IV, V</a:t>
            </a:r>
            <a:endParaRPr lang="en-US" sz="2800" b="1" u="sng"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447800" y="1447800"/>
            <a:ext cx="7239000" cy="4678363"/>
          </a:xfrm>
        </p:spPr>
        <p:txBody>
          <a:bodyPr/>
          <a:lstStyle/>
          <a:p>
            <a:pPr algn="just"/>
            <a:r>
              <a:rPr lang="en-US" sz="2800" b="1" dirty="0">
                <a:solidFill>
                  <a:srgbClr val="496F57"/>
                </a:solidFill>
                <a:latin typeface="Times New Roman" panose="02020603050405020304" pitchFamily="18" charset="0"/>
                <a:cs typeface="Times New Roman" panose="02020603050405020304" pitchFamily="18" charset="0"/>
              </a:rPr>
              <a:t>We do not celebrate these days in the character of mourners; but as refreshing ourselves with spiritual food</a:t>
            </a:r>
            <a:r>
              <a:rPr lang="en-US" sz="2800" dirty="0">
                <a:solidFill>
                  <a:schemeClr val="tx1"/>
                </a:solidFill>
                <a:latin typeface="Times New Roman" panose="02020603050405020304" pitchFamily="18" charset="0"/>
                <a:cs typeface="Times New Roman" panose="02020603050405020304" pitchFamily="18" charset="0"/>
              </a:rPr>
              <a:t>, we impose silence on our fleshly lusts. For by these means we all have strength to overcome adversaries, like Judith, when, first having occupied herself with fasting and prayers, she overcame the enemies.(Letter IV) </a:t>
            </a:r>
            <a:r>
              <a:rPr lang="en-US" sz="2800" b="1" u="sng" dirty="0">
                <a:solidFill>
                  <a:schemeClr val="tx1"/>
                </a:solidFill>
                <a:latin typeface="Times New Roman" panose="02020603050405020304" pitchFamily="18" charset="0"/>
                <a:cs typeface="Times New Roman" panose="02020603050405020304" pitchFamily="18" charset="0"/>
              </a:rPr>
              <a:t>Let us thus engage in the holy fasts, as having been prescribed by Him, and by means of which we attain the way to God.</a:t>
            </a:r>
            <a:r>
              <a:rPr lang="en-US" sz="2800" dirty="0">
                <a:solidFill>
                  <a:schemeClr val="tx1"/>
                </a:solidFill>
                <a:latin typeface="Times New Roman" panose="02020603050405020304" pitchFamily="18" charset="0"/>
                <a:cs typeface="Times New Roman" panose="02020603050405020304" pitchFamily="18" charset="0"/>
              </a:rPr>
              <a:t> (Letter V)</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232492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chemeClr val="tx1"/>
                </a:solidFill>
                <a:latin typeface="Times New Roman" panose="02020603050405020304" pitchFamily="18" charset="0"/>
                <a:ea typeface="+mn-ea"/>
                <a:cs typeface="Times New Roman" panose="02020603050405020304" pitchFamily="18" charset="0"/>
              </a:rPr>
              <a:t> St. Athanasius the Great</a:t>
            </a:r>
            <a:endParaRPr lang="en-US"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algn="just"/>
            <a:r>
              <a:rPr lang="en-US" sz="4000" dirty="0">
                <a:solidFill>
                  <a:schemeClr val="tx1"/>
                </a:solidFill>
                <a:latin typeface="Times New Roman" panose="02020603050405020304" pitchFamily="18" charset="0"/>
                <a:cs typeface="Times New Roman" panose="02020603050405020304" pitchFamily="18" charset="0"/>
              </a:rPr>
              <a:t>“Devils take great delight in fullness, and drunkenness and bodily comfort. </a:t>
            </a:r>
            <a:r>
              <a:rPr lang="en-US" sz="4000" b="1" dirty="0">
                <a:solidFill>
                  <a:srgbClr val="00B050"/>
                </a:solidFill>
                <a:latin typeface="Times New Roman" panose="02020603050405020304" pitchFamily="18" charset="0"/>
                <a:cs typeface="Times New Roman" panose="02020603050405020304" pitchFamily="18" charset="0"/>
              </a:rPr>
              <a:t>Fasting possesses great power and it works glorious things. </a:t>
            </a:r>
            <a:r>
              <a:rPr lang="en-US" sz="4000" b="1" u="sng" dirty="0">
                <a:solidFill>
                  <a:srgbClr val="C00000"/>
                </a:solidFill>
                <a:latin typeface="Times New Roman" panose="02020603050405020304" pitchFamily="18" charset="0"/>
                <a:cs typeface="Times New Roman" panose="02020603050405020304" pitchFamily="18" charset="0"/>
              </a:rPr>
              <a:t>To fast is to </a:t>
            </a:r>
            <a:r>
              <a:rPr lang="en-US" sz="4000" b="1" u="sng" dirty="0" smtClean="0">
                <a:solidFill>
                  <a:srgbClr val="C00000"/>
                </a:solidFill>
                <a:latin typeface="Times New Roman" panose="02020603050405020304" pitchFamily="18" charset="0"/>
                <a:cs typeface="Times New Roman" panose="02020603050405020304" pitchFamily="18" charset="0"/>
              </a:rPr>
              <a:t>banquet (feast)</a:t>
            </a:r>
            <a:r>
              <a:rPr lang="en-US" sz="4000" b="1" dirty="0" smtClean="0">
                <a:solidFill>
                  <a:srgbClr val="00B050"/>
                </a:solidFill>
                <a:latin typeface="Times New Roman" panose="02020603050405020304" pitchFamily="18" charset="0"/>
                <a:cs typeface="Times New Roman" panose="02020603050405020304" pitchFamily="18" charset="0"/>
              </a:rPr>
              <a:t> </a:t>
            </a:r>
            <a:r>
              <a:rPr lang="en-US" sz="4000" b="1" dirty="0">
                <a:solidFill>
                  <a:srgbClr val="00B050"/>
                </a:solidFill>
                <a:latin typeface="Times New Roman" panose="02020603050405020304" pitchFamily="18" charset="0"/>
                <a:cs typeface="Times New Roman" panose="02020603050405020304" pitchFamily="18" charset="0"/>
              </a:rPr>
              <a:t>with angels</a:t>
            </a:r>
            <a:r>
              <a:rPr lang="en-US" sz="4000" dirty="0">
                <a:solidFill>
                  <a:schemeClr val="tx1"/>
                </a:solidFill>
                <a:latin typeface="Times New Roman" panose="02020603050405020304" pitchFamily="18" charset="0"/>
                <a:cs typeface="Times New Roman" panose="02020603050405020304" pitchFamily="18" charset="0"/>
              </a:rPr>
              <a:t>.”</a:t>
            </a:r>
          </a:p>
          <a:p>
            <a:pPr marL="0" indent="0">
              <a:buNone/>
            </a:pPr>
            <a:endParaRPr lang="en-US" dirty="0"/>
          </a:p>
        </p:txBody>
      </p:sp>
    </p:spTree>
    <p:extLst>
      <p:ext uri="{BB962C8B-B14F-4D97-AF65-F5344CB8AC3E}">
        <p14:creationId xmlns:p14="http://schemas.microsoft.com/office/powerpoint/2010/main" val="4132272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C00000"/>
                </a:solidFill>
                <a:latin typeface="Times New Roman" charset="0"/>
                <a:ea typeface="Times New Roman" charset="0"/>
                <a:cs typeface="Times New Roman" charset="0"/>
              </a:rPr>
              <a:t>Better and fatter</a:t>
            </a:r>
            <a:endParaRPr lang="en-US" b="1" u="sng" dirty="0">
              <a:solidFill>
                <a:srgbClr val="C00000"/>
              </a:solidFill>
              <a:latin typeface="Times New Roman" charset="0"/>
              <a:ea typeface="Times New Roman" charset="0"/>
              <a:cs typeface="Times New Roman" charset="0"/>
            </a:endParaRPr>
          </a:p>
        </p:txBody>
      </p:sp>
      <p:sp>
        <p:nvSpPr>
          <p:cNvPr id="3" name="Content Placeholder 2"/>
          <p:cNvSpPr>
            <a:spLocks noGrp="1"/>
          </p:cNvSpPr>
          <p:nvPr>
            <p:ph idx="1"/>
          </p:nvPr>
        </p:nvSpPr>
        <p:spPr/>
        <p:txBody>
          <a:bodyPr/>
          <a:lstStyle/>
          <a:p>
            <a:pPr algn="just"/>
            <a:r>
              <a:rPr lang="en-US" sz="3600" b="1" baseline="30000" dirty="0">
                <a:latin typeface="Times New Roman" charset="0"/>
                <a:ea typeface="Times New Roman" charset="0"/>
                <a:cs typeface="Times New Roman" charset="0"/>
              </a:rPr>
              <a:t>15 </a:t>
            </a:r>
            <a:r>
              <a:rPr lang="en-US" sz="3600" b="1" dirty="0">
                <a:solidFill>
                  <a:srgbClr val="002060"/>
                </a:solidFill>
                <a:latin typeface="Times New Roman" charset="0"/>
                <a:ea typeface="Times New Roman" charset="0"/>
                <a:cs typeface="Times New Roman" charset="0"/>
              </a:rPr>
              <a:t>And at the end of ten days their features appeared better and fatter in flesh than all the young men who ate the portion of the king’s delicacies.</a:t>
            </a:r>
            <a:r>
              <a:rPr lang="en-US" sz="3600" dirty="0">
                <a:latin typeface="Times New Roman" charset="0"/>
                <a:ea typeface="Times New Roman" charset="0"/>
                <a:cs typeface="Times New Roman" charset="0"/>
              </a:rPr>
              <a:t> </a:t>
            </a:r>
            <a:r>
              <a:rPr lang="en-US" sz="3600" b="1" baseline="30000" dirty="0">
                <a:latin typeface="Times New Roman" charset="0"/>
                <a:ea typeface="Times New Roman" charset="0"/>
                <a:cs typeface="Times New Roman" charset="0"/>
              </a:rPr>
              <a:t>16 </a:t>
            </a:r>
            <a:r>
              <a:rPr lang="en-US" sz="3600" dirty="0">
                <a:latin typeface="Times New Roman" charset="0"/>
                <a:ea typeface="Times New Roman" charset="0"/>
                <a:cs typeface="Times New Roman" charset="0"/>
              </a:rPr>
              <a:t>Thus the steward took away their portion of delicacies and the wine that they were to drink, </a:t>
            </a:r>
            <a:r>
              <a:rPr lang="en-US" sz="3600" b="1" dirty="0">
                <a:solidFill>
                  <a:srgbClr val="002060"/>
                </a:solidFill>
                <a:latin typeface="Times New Roman" charset="0"/>
                <a:ea typeface="Times New Roman" charset="0"/>
                <a:cs typeface="Times New Roman" charset="0"/>
              </a:rPr>
              <a:t>and gave them vegetables</a:t>
            </a:r>
            <a:r>
              <a:rPr lang="en-US" sz="3600" b="1" dirty="0" smtClean="0">
                <a:solidFill>
                  <a:srgbClr val="002060"/>
                </a:solidFill>
                <a:latin typeface="Times New Roman" charset="0"/>
                <a:ea typeface="Times New Roman" charset="0"/>
                <a:cs typeface="Times New Roman" charset="0"/>
              </a:rPr>
              <a:t>. Dan 1:15,16</a:t>
            </a:r>
            <a:endParaRPr lang="en-US" sz="3600" b="1" dirty="0">
              <a:solidFill>
                <a:srgbClr val="002060"/>
              </a:solidFill>
              <a:latin typeface="Times New Roman" charset="0"/>
              <a:ea typeface="Times New Roman" charset="0"/>
              <a:cs typeface="Times New Roman" charset="0"/>
            </a:endParaRPr>
          </a:p>
        </p:txBody>
      </p:sp>
    </p:spTree>
    <p:extLst>
      <p:ext uri="{BB962C8B-B14F-4D97-AF65-F5344CB8AC3E}">
        <p14:creationId xmlns:p14="http://schemas.microsoft.com/office/powerpoint/2010/main" val="1534611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C00000"/>
                </a:solidFill>
                <a:latin typeface="Times New Roman" panose="02020603050405020304" pitchFamily="18" charset="0"/>
                <a:cs typeface="Times New Roman" panose="02020603050405020304" pitchFamily="18" charset="0"/>
              </a:rPr>
              <a:t>Skydiving</a:t>
            </a:r>
            <a:r>
              <a:rPr lang="en-US" dirty="0" smtClean="0"/>
              <a:t> </a:t>
            </a:r>
            <a:endParaRPr lang="en-US" dirty="0"/>
          </a:p>
        </p:txBody>
      </p:sp>
      <p:pic>
        <p:nvPicPr>
          <p:cNvPr id="60418" name="Picture 2" descr="Image result for skydiv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1676400"/>
            <a:ext cx="6553200" cy="436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583679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err="1" smtClean="0">
                <a:solidFill>
                  <a:srgbClr val="C00000"/>
                </a:solidFill>
                <a:latin typeface="Times New Roman" panose="02020603050405020304" pitchFamily="18" charset="0"/>
                <a:cs typeface="Times New Roman" panose="02020603050405020304" pitchFamily="18" charset="0"/>
              </a:rPr>
              <a:t>Tendem</a:t>
            </a:r>
            <a:r>
              <a:rPr lang="en-US" b="1" u="sng" dirty="0" smtClean="0">
                <a:solidFill>
                  <a:srgbClr val="C00000"/>
                </a:solidFill>
                <a:latin typeface="Times New Roman" panose="02020603050405020304" pitchFamily="18" charset="0"/>
                <a:cs typeface="Times New Roman" panose="02020603050405020304" pitchFamily="18" charset="0"/>
              </a:rPr>
              <a:t> Skydive</a:t>
            </a:r>
            <a:r>
              <a:rPr lang="en-US" dirty="0" smtClean="0"/>
              <a:t> </a:t>
            </a:r>
            <a:endParaRPr lang="en-US" dirty="0"/>
          </a:p>
        </p:txBody>
      </p:sp>
      <p:sp>
        <p:nvSpPr>
          <p:cNvPr id="3" name="Content Placeholder 2"/>
          <p:cNvSpPr>
            <a:spLocks noGrp="1"/>
          </p:cNvSpPr>
          <p:nvPr>
            <p:ph idx="1"/>
          </p:nvPr>
        </p:nvSpPr>
        <p:spPr/>
        <p:txBody>
          <a:bodyPr/>
          <a:lstStyle/>
          <a:p>
            <a:pPr algn="just"/>
            <a:r>
              <a:rPr lang="en-US" dirty="0">
                <a:solidFill>
                  <a:schemeClr val="tx1"/>
                </a:solidFill>
                <a:latin typeface="Times New Roman" panose="02020603050405020304" pitchFamily="18" charset="0"/>
                <a:cs typeface="Times New Roman" panose="02020603050405020304" pitchFamily="18" charset="0"/>
              </a:rPr>
              <a:t>For your first time skydiving, we typically recommend a</a:t>
            </a:r>
            <a:r>
              <a:rPr lang="en-US" b="1" dirty="0">
                <a:solidFill>
                  <a:srgbClr val="002060"/>
                </a:solidFill>
                <a:latin typeface="Times New Roman" panose="02020603050405020304" pitchFamily="18" charset="0"/>
                <a:cs typeface="Times New Roman" panose="02020603050405020304" pitchFamily="18" charset="0"/>
              </a:rPr>
              <a:t> tandem skydive</a:t>
            </a:r>
            <a:r>
              <a:rPr lang="en-US" dirty="0">
                <a:solidFill>
                  <a:schemeClr val="tx1"/>
                </a:solidFill>
                <a:latin typeface="Times New Roman" panose="02020603050405020304" pitchFamily="18" charset="0"/>
                <a:cs typeface="Times New Roman" panose="02020603050405020304" pitchFamily="18" charset="0"/>
              </a:rPr>
              <a:t>. Tandem skydiving allows you to experience the thrill of skydiving with no prior experience required. </a:t>
            </a:r>
            <a:r>
              <a:rPr lang="en-US" b="1" u="sng" dirty="0">
                <a:solidFill>
                  <a:srgbClr val="496F57"/>
                </a:solidFill>
                <a:latin typeface="Times New Roman" panose="02020603050405020304" pitchFamily="18" charset="0"/>
                <a:cs typeface="Times New Roman" panose="02020603050405020304" pitchFamily="18" charset="0"/>
              </a:rPr>
              <a:t>We’ll team you up with one of our highly experienced </a:t>
            </a:r>
            <a:r>
              <a:rPr lang="en-US" dirty="0">
                <a:solidFill>
                  <a:schemeClr val="tx1"/>
                </a:solidFill>
                <a:latin typeface="Times New Roman" panose="02020603050405020304" pitchFamily="18" charset="0"/>
                <a:cs typeface="Times New Roman" panose="02020603050405020304" pitchFamily="18" charset="0"/>
              </a:rPr>
              <a:t>tandem skydiving instructors </a:t>
            </a:r>
            <a:r>
              <a:rPr lang="en-US" b="1" dirty="0">
                <a:solidFill>
                  <a:srgbClr val="002060"/>
                </a:solidFill>
                <a:latin typeface="Times New Roman" panose="02020603050405020304" pitchFamily="18" charset="0"/>
                <a:cs typeface="Times New Roman" panose="02020603050405020304" pitchFamily="18" charset="0"/>
              </a:rPr>
              <a:t>who will accompany you </a:t>
            </a:r>
            <a:r>
              <a:rPr lang="en-US" b="1" u="sng" dirty="0">
                <a:solidFill>
                  <a:srgbClr val="002060"/>
                </a:solidFill>
                <a:latin typeface="Times New Roman" panose="02020603050405020304" pitchFamily="18" charset="0"/>
                <a:cs typeface="Times New Roman" panose="02020603050405020304" pitchFamily="18" charset="0"/>
              </a:rPr>
              <a:t>throughout your entire skydive</a:t>
            </a:r>
            <a:r>
              <a:rPr lang="en-US" dirty="0">
                <a:solidFill>
                  <a:schemeClr val="tx1"/>
                </a:solidFill>
                <a:latin typeface="Times New Roman" panose="02020603050405020304" pitchFamily="18" charset="0"/>
                <a:cs typeface="Times New Roman" panose="02020603050405020304" pitchFamily="18" charset="0"/>
              </a:rPr>
              <a:t>.</a:t>
            </a:r>
            <a:r>
              <a:rPr lang="en-US" dirty="0">
                <a:solidFill>
                  <a:schemeClr val="tx1"/>
                </a:solidFill>
                <a:latin typeface="+mn-lt"/>
                <a:ea typeface="+mn-ea"/>
                <a:cs typeface="+mn-cs"/>
              </a:rPr>
              <a:t> </a:t>
            </a:r>
            <a:endParaRPr lang="en-US" dirty="0"/>
          </a:p>
        </p:txBody>
      </p:sp>
    </p:spTree>
    <p:extLst>
      <p:ext uri="{BB962C8B-B14F-4D97-AF65-F5344CB8AC3E}">
        <p14:creationId xmlns:p14="http://schemas.microsoft.com/office/powerpoint/2010/main" val="35734989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u="sng" dirty="0" smtClean="0">
                <a:solidFill>
                  <a:srgbClr val="C00000"/>
                </a:solidFill>
                <a:latin typeface="Times New Roman" panose="02020603050405020304" pitchFamily="18" charset="0"/>
                <a:cs typeface="Times New Roman" panose="02020603050405020304" pitchFamily="18" charset="0"/>
              </a:rPr>
              <a:t>By His means and in Him</a:t>
            </a:r>
            <a:r>
              <a:rPr lang="en-US" sz="2000" b="1" u="sng" dirty="0" smtClean="0">
                <a:solidFill>
                  <a:srgbClr val="C00000"/>
                </a:solidFill>
                <a:latin typeface="Times New Roman" panose="02020603050405020304" pitchFamily="18" charset="0"/>
                <a:cs typeface="Times New Roman" panose="02020603050405020304" pitchFamily="18" charset="0"/>
              </a:rPr>
              <a:t/>
            </a:r>
            <a:br>
              <a:rPr lang="en-US" sz="2000" b="1" u="sng" dirty="0" smtClean="0">
                <a:solidFill>
                  <a:srgbClr val="C00000"/>
                </a:solidFill>
                <a:latin typeface="Times New Roman" panose="02020603050405020304" pitchFamily="18" charset="0"/>
                <a:cs typeface="Times New Roman" panose="02020603050405020304" pitchFamily="18" charset="0"/>
              </a:rPr>
            </a:br>
            <a:r>
              <a:rPr lang="en-US" sz="2000" b="1" u="sng" dirty="0" smtClean="0">
                <a:solidFill>
                  <a:srgbClr val="C00000"/>
                </a:solidFill>
                <a:latin typeface="Times New Roman" panose="02020603050405020304" pitchFamily="18" charset="0"/>
                <a:cs typeface="Times New Roman" panose="02020603050405020304" pitchFamily="18" charset="0"/>
              </a:rPr>
              <a:t>St Cyril On Luke sermon 12</a:t>
            </a:r>
            <a:endParaRPr lang="en-US" sz="2000" b="1" u="sng"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algn="just"/>
            <a:r>
              <a:rPr lang="en-US" sz="2800" b="1" dirty="0" smtClean="0">
                <a:latin typeface="Times New Roman" panose="02020603050405020304" pitchFamily="18" charset="0"/>
                <a:cs typeface="Times New Roman" panose="02020603050405020304" pitchFamily="18" charset="0"/>
              </a:rPr>
              <a:t>H</a:t>
            </a:r>
            <a:r>
              <a:rPr lang="en-US" sz="2800" b="1" dirty="0" smtClean="0">
                <a:solidFill>
                  <a:schemeClr val="tx1"/>
                </a:solidFill>
                <a:latin typeface="Times New Roman" panose="02020603050405020304" pitchFamily="18" charset="0"/>
                <a:cs typeface="Times New Roman" panose="02020603050405020304" pitchFamily="18" charset="0"/>
              </a:rPr>
              <a:t>aving </a:t>
            </a:r>
            <a:r>
              <a:rPr lang="en-US" sz="2800" b="1" dirty="0">
                <a:solidFill>
                  <a:schemeClr val="tx1"/>
                </a:solidFill>
                <a:latin typeface="Times New Roman" panose="02020603050405020304" pitchFamily="18" charset="0"/>
                <a:cs typeface="Times New Roman" panose="02020603050405020304" pitchFamily="18" charset="0"/>
              </a:rPr>
              <a:t>taken the form of a slave, and being made in the likeness of men: for so did He as one of us </a:t>
            </a:r>
            <a:r>
              <a:rPr lang="en-US" sz="2800" b="1" u="sng" dirty="0">
                <a:solidFill>
                  <a:srgbClr val="002060"/>
                </a:solidFill>
                <a:latin typeface="Times New Roman" panose="02020603050405020304" pitchFamily="18" charset="0"/>
                <a:cs typeface="Times New Roman" panose="02020603050405020304" pitchFamily="18" charset="0"/>
              </a:rPr>
              <a:t>set Himself as an avenger in our stead, against that murderous and rebellious serpent</a:t>
            </a:r>
            <a:r>
              <a:rPr lang="en-US" sz="2800" dirty="0">
                <a:solidFill>
                  <a:schemeClr val="tx1"/>
                </a:solidFill>
                <a:latin typeface="Times New Roman" panose="02020603050405020304" pitchFamily="18" charset="0"/>
                <a:cs typeface="Times New Roman" panose="02020603050405020304" pitchFamily="18" charset="0"/>
              </a:rPr>
              <a:t>, who had brought sin upon us, and thereby had caused corruption and death to reign over the dwellers upon earth</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a:solidFill>
                  <a:srgbClr val="002060"/>
                </a:solidFill>
                <a:latin typeface="Times New Roman" panose="02020603050405020304" pitchFamily="18" charset="0"/>
                <a:cs typeface="Times New Roman" panose="02020603050405020304" pitchFamily="18" charset="0"/>
              </a:rPr>
              <a:t>that we by His means, and in Him</a:t>
            </a:r>
            <a:r>
              <a:rPr lang="en-US" sz="2800" dirty="0">
                <a:solidFill>
                  <a:srgbClr val="002060"/>
                </a:solidFill>
                <a:latin typeface="Times New Roman" panose="02020603050405020304" pitchFamily="18" charset="0"/>
                <a:cs typeface="Times New Roman" panose="02020603050405020304" pitchFamily="18" charset="0"/>
              </a:rPr>
              <a:t>, </a:t>
            </a:r>
            <a:r>
              <a:rPr lang="en-US" sz="2800" b="1" dirty="0">
                <a:solidFill>
                  <a:srgbClr val="002060"/>
                </a:solidFill>
                <a:latin typeface="Times New Roman" panose="02020603050405020304" pitchFamily="18" charset="0"/>
                <a:cs typeface="Times New Roman" panose="02020603050405020304" pitchFamily="18" charset="0"/>
              </a:rPr>
              <a:t>might gain the victory</a:t>
            </a:r>
            <a:r>
              <a:rPr lang="en-US" sz="2800" dirty="0">
                <a:solidFill>
                  <a:schemeClr val="tx1"/>
                </a:solidFill>
                <a:latin typeface="Times New Roman" panose="02020603050405020304" pitchFamily="18" charset="0"/>
                <a:cs typeface="Times New Roman" panose="02020603050405020304" pitchFamily="18" charset="0"/>
              </a:rPr>
              <a:t>, whereas of old we were vanquished, and fallen in Adam.</a:t>
            </a:r>
          </a:p>
          <a:p>
            <a:endParaRPr lang="en-US" dirty="0"/>
          </a:p>
        </p:txBody>
      </p:sp>
    </p:spTree>
    <p:extLst>
      <p:ext uri="{BB962C8B-B14F-4D97-AF65-F5344CB8AC3E}">
        <p14:creationId xmlns:p14="http://schemas.microsoft.com/office/powerpoint/2010/main" val="16123228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u="sng" dirty="0" smtClean="0">
                <a:solidFill>
                  <a:srgbClr val="C00000"/>
                </a:solidFill>
                <a:latin typeface="Times New Roman" panose="02020603050405020304" pitchFamily="18" charset="0"/>
                <a:cs typeface="Times New Roman" panose="02020603050405020304" pitchFamily="18" charset="0"/>
              </a:rPr>
              <a:t>Human Nature, as victorious in Him </a:t>
            </a:r>
            <a:r>
              <a:rPr lang="en-US" b="1" u="sng" dirty="0" smtClean="0">
                <a:solidFill>
                  <a:srgbClr val="C00000"/>
                </a:solidFill>
                <a:latin typeface="Times New Roman" panose="02020603050405020304" pitchFamily="18" charset="0"/>
                <a:cs typeface="Times New Roman" panose="02020603050405020304" pitchFamily="18" charset="0"/>
              </a:rPr>
              <a:t/>
            </a:r>
            <a:br>
              <a:rPr lang="en-US" b="1" u="sng" dirty="0" smtClean="0">
                <a:solidFill>
                  <a:srgbClr val="C00000"/>
                </a:solidFill>
                <a:latin typeface="Times New Roman" panose="02020603050405020304" pitchFamily="18" charset="0"/>
                <a:cs typeface="Times New Roman" panose="02020603050405020304" pitchFamily="18" charset="0"/>
              </a:rPr>
            </a:br>
            <a:r>
              <a:rPr lang="en-US" sz="2400" b="1" u="sng" dirty="0" smtClean="0">
                <a:solidFill>
                  <a:srgbClr val="C00000"/>
                </a:solidFill>
                <a:latin typeface="Times New Roman" panose="02020603050405020304" pitchFamily="18" charset="0"/>
                <a:cs typeface="Times New Roman" panose="02020603050405020304" pitchFamily="18" charset="0"/>
              </a:rPr>
              <a:t>St Cyril On Luke sermon 12</a:t>
            </a:r>
            <a:endParaRPr lang="en-US" sz="2400" dirty="0"/>
          </a:p>
        </p:txBody>
      </p:sp>
      <p:sp>
        <p:nvSpPr>
          <p:cNvPr id="3" name="Content Placeholder 2"/>
          <p:cNvSpPr>
            <a:spLocks noGrp="1"/>
          </p:cNvSpPr>
          <p:nvPr>
            <p:ph idx="1"/>
          </p:nvPr>
        </p:nvSpPr>
        <p:spPr/>
        <p:txBody>
          <a:bodyPr/>
          <a:lstStyle/>
          <a:p>
            <a:pPr algn="just"/>
            <a:r>
              <a:rPr lang="en-US" sz="2800" b="1" dirty="0">
                <a:solidFill>
                  <a:schemeClr val="tx1"/>
                </a:solidFill>
                <a:latin typeface="Times New Roman" panose="02020603050405020304" pitchFamily="18" charset="0"/>
                <a:cs typeface="Times New Roman" panose="02020603050405020304" pitchFamily="18" charset="0"/>
              </a:rPr>
              <a:t>And in very truth there was no one </a:t>
            </a:r>
            <a:r>
              <a:rPr lang="en-US" b="1" dirty="0">
                <a:solidFill>
                  <a:schemeClr val="tx1"/>
                </a:solidFill>
                <a:latin typeface="Times New Roman" panose="02020603050405020304" pitchFamily="18" charset="0"/>
                <a:cs typeface="Times New Roman" panose="02020603050405020304" pitchFamily="18" charset="0"/>
              </a:rPr>
              <a:t>of those upon earth who could rise up against his power; </a:t>
            </a:r>
            <a:r>
              <a:rPr lang="en-US" b="1" u="sng" dirty="0">
                <a:solidFill>
                  <a:schemeClr val="tx1"/>
                </a:solidFill>
                <a:latin typeface="Times New Roman" panose="02020603050405020304" pitchFamily="18" charset="0"/>
                <a:cs typeface="Times New Roman" panose="02020603050405020304" pitchFamily="18" charset="0"/>
              </a:rPr>
              <a:t>but the Son rose up against him</a:t>
            </a:r>
            <a:r>
              <a:rPr lang="en-US" b="1" dirty="0">
                <a:solidFill>
                  <a:schemeClr val="tx1"/>
                </a:solidFill>
                <a:latin typeface="Times New Roman" panose="02020603050405020304" pitchFamily="18" charset="0"/>
                <a:cs typeface="Times New Roman" panose="02020603050405020304" pitchFamily="18" charset="0"/>
              </a:rPr>
              <a:t>, and contended with him, having been made like unto us. And therefore, as I said, </a:t>
            </a:r>
            <a:r>
              <a:rPr lang="en-US" b="1" dirty="0">
                <a:solidFill>
                  <a:srgbClr val="002060"/>
                </a:solidFill>
                <a:latin typeface="Times New Roman" panose="02020603050405020304" pitchFamily="18" charset="0"/>
                <a:cs typeface="Times New Roman" panose="02020603050405020304" pitchFamily="18" charset="0"/>
              </a:rPr>
              <a:t>human nature, as victorious in Him, wins the crown</a:t>
            </a:r>
            <a:r>
              <a:rPr lang="en-US" dirty="0">
                <a:solidFill>
                  <a:schemeClr val="tx1"/>
                </a:solidFill>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35726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C00000"/>
                </a:solidFill>
                <a:latin typeface="Times New Roman" panose="02020603050405020304" pitchFamily="18" charset="0"/>
                <a:cs typeface="Times New Roman" panose="02020603050405020304" pitchFamily="18" charset="0"/>
              </a:rPr>
              <a:t>He gained victory in our behalf</a:t>
            </a:r>
            <a:br>
              <a:rPr lang="en-US" b="1" u="sng" dirty="0" smtClean="0">
                <a:solidFill>
                  <a:srgbClr val="C00000"/>
                </a:solidFill>
                <a:latin typeface="Times New Roman" panose="02020603050405020304" pitchFamily="18" charset="0"/>
                <a:cs typeface="Times New Roman" panose="02020603050405020304" pitchFamily="18" charset="0"/>
              </a:rPr>
            </a:br>
            <a:r>
              <a:rPr lang="en-US" sz="2000" b="1" u="sng" dirty="0" smtClean="0">
                <a:solidFill>
                  <a:srgbClr val="C00000"/>
                </a:solidFill>
                <a:latin typeface="Times New Roman" panose="02020603050405020304" pitchFamily="18" charset="0"/>
                <a:cs typeface="Times New Roman" panose="02020603050405020304" pitchFamily="18" charset="0"/>
              </a:rPr>
              <a:t>St Cyril On Luke sermon 12</a:t>
            </a:r>
            <a:endParaRPr lang="en-US" sz="2000" dirty="0"/>
          </a:p>
        </p:txBody>
      </p:sp>
      <p:sp>
        <p:nvSpPr>
          <p:cNvPr id="3" name="Content Placeholder 2"/>
          <p:cNvSpPr>
            <a:spLocks noGrp="1"/>
          </p:cNvSpPr>
          <p:nvPr>
            <p:ph idx="1"/>
          </p:nvPr>
        </p:nvSpPr>
        <p:spPr/>
        <p:txBody>
          <a:bodyPr/>
          <a:lstStyle/>
          <a:p>
            <a:pPr algn="just"/>
            <a:r>
              <a:rPr lang="en-US" sz="4000" b="1" dirty="0">
                <a:solidFill>
                  <a:schemeClr val="tx1"/>
                </a:solidFill>
                <a:latin typeface="Times New Roman" panose="02020603050405020304" pitchFamily="18" charset="0"/>
                <a:cs typeface="Times New Roman" panose="02020603050405020304" pitchFamily="18" charset="0"/>
              </a:rPr>
              <a:t>Having left the habitations of cities, He dwelt in deserts: there He fasted, being tempted of Satan; there </a:t>
            </a:r>
            <a:r>
              <a:rPr lang="en-US" sz="4000" b="1" dirty="0">
                <a:solidFill>
                  <a:srgbClr val="002060"/>
                </a:solidFill>
                <a:latin typeface="Times New Roman" panose="02020603050405020304" pitchFamily="18" charset="0"/>
                <a:cs typeface="Times New Roman" panose="02020603050405020304" pitchFamily="18" charset="0"/>
              </a:rPr>
              <a:t>He gained victory in our behalf</a:t>
            </a:r>
            <a:r>
              <a:rPr lang="en-US" sz="4000" b="1" dirty="0">
                <a:solidFill>
                  <a:schemeClr val="tx1"/>
                </a:solidFill>
                <a:latin typeface="Times New Roman" panose="02020603050405020304" pitchFamily="18" charset="0"/>
                <a:cs typeface="Times New Roman" panose="02020603050405020304" pitchFamily="18" charset="0"/>
              </a:rPr>
              <a:t>:</a:t>
            </a:r>
            <a:r>
              <a:rPr lang="en-US" sz="4000" dirty="0">
                <a:solidFill>
                  <a:schemeClr val="tx1"/>
                </a:solidFill>
                <a:latin typeface="Times New Roman" panose="02020603050405020304" pitchFamily="18" charset="0"/>
                <a:cs typeface="Times New Roman" panose="02020603050405020304" pitchFamily="18" charset="0"/>
              </a:rPr>
              <a:t> </a:t>
            </a:r>
            <a:r>
              <a:rPr lang="en-US" sz="4000" b="1" dirty="0">
                <a:solidFill>
                  <a:schemeClr val="tx1"/>
                </a:solidFill>
                <a:latin typeface="Times New Roman" panose="02020603050405020304" pitchFamily="18" charset="0"/>
                <a:cs typeface="Times New Roman" panose="02020603050405020304" pitchFamily="18" charset="0"/>
              </a:rPr>
              <a:t>there He crushed the heads of the dragons</a:t>
            </a:r>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33347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C00000"/>
                </a:solidFill>
                <a:latin typeface="Times New Roman" panose="02020603050405020304" pitchFamily="18" charset="0"/>
                <a:cs typeface="Times New Roman" panose="02020603050405020304" pitchFamily="18" charset="0"/>
              </a:rPr>
              <a:t>Cambridge Dictionary </a:t>
            </a:r>
            <a:endParaRPr lang="en-US" b="1" u="sng"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marL="0" indent="0" algn="ctr">
              <a:buNone/>
            </a:pPr>
            <a:r>
              <a:rPr lang="en-US" sz="4000" b="1" dirty="0" smtClean="0">
                <a:solidFill>
                  <a:srgbClr val="C00000"/>
                </a:solidFill>
                <a:latin typeface="Times New Roman" panose="02020603050405020304" pitchFamily="18" charset="0"/>
                <a:cs typeface="Times New Roman" panose="02020603050405020304" pitchFamily="18" charset="0"/>
              </a:rPr>
              <a:t>Feast : A large, special meal, </a:t>
            </a:r>
            <a:r>
              <a:rPr lang="en-US" sz="4000" b="1" dirty="0">
                <a:solidFill>
                  <a:srgbClr val="C00000"/>
                </a:solidFill>
                <a:latin typeface="Times New Roman" panose="02020603050405020304" pitchFamily="18" charset="0"/>
                <a:cs typeface="Times New Roman" panose="02020603050405020304" pitchFamily="18" charset="0"/>
              </a:rPr>
              <a:t>often for </a:t>
            </a:r>
            <a:r>
              <a:rPr lang="en-US" sz="4000" b="1" dirty="0" smtClean="0">
                <a:solidFill>
                  <a:srgbClr val="C00000"/>
                </a:solidFill>
                <a:latin typeface="Times New Roman" panose="02020603050405020304" pitchFamily="18" charset="0"/>
                <a:cs typeface="Times New Roman" panose="02020603050405020304" pitchFamily="18" charset="0"/>
              </a:rPr>
              <a:t>many </a:t>
            </a:r>
            <a:r>
              <a:rPr lang="en-US" sz="4000" b="1" dirty="0" smtClean="0">
                <a:solidFill>
                  <a:srgbClr val="C00000"/>
                </a:solidFill>
                <a:latin typeface="Times New Roman" panose="02020603050405020304" pitchFamily="18" charset="0"/>
                <a:cs typeface="Times New Roman" panose="02020603050405020304" pitchFamily="18" charset="0"/>
              </a:rPr>
              <a:t>people, </a:t>
            </a:r>
            <a:r>
              <a:rPr lang="en-US" sz="4000" b="1" dirty="0" smtClean="0">
                <a:solidFill>
                  <a:srgbClr val="C00000"/>
                </a:solidFill>
                <a:latin typeface="Times New Roman" panose="02020603050405020304" pitchFamily="18" charset="0"/>
                <a:cs typeface="Times New Roman" panose="02020603050405020304" pitchFamily="18" charset="0"/>
              </a:rPr>
              <a:t>to celebrate</a:t>
            </a:r>
            <a:r>
              <a:rPr lang="en-US" sz="4000" b="1" dirty="0">
                <a:solidFill>
                  <a:srgbClr val="C00000"/>
                </a:solidFill>
                <a:latin typeface="Times New Roman" panose="02020603050405020304" pitchFamily="18" charset="0"/>
                <a:cs typeface="Times New Roman" panose="02020603050405020304" pitchFamily="18" charset="0"/>
              </a:rPr>
              <a:t> </a:t>
            </a:r>
            <a:r>
              <a:rPr lang="en-US" sz="4000" b="1" u="sng" dirty="0">
                <a:solidFill>
                  <a:srgbClr val="C00000"/>
                </a:solidFill>
                <a:latin typeface="Times New Roman" panose="02020603050405020304" pitchFamily="18" charset="0"/>
                <a:cs typeface="Times New Roman" panose="02020603050405020304" pitchFamily="18" charset="0"/>
              </a:rPr>
              <a:t>someone</a:t>
            </a:r>
            <a:r>
              <a:rPr lang="en-US" sz="4000" b="1" dirty="0">
                <a:solidFill>
                  <a:srgbClr val="C00000"/>
                </a:solidFill>
                <a:latin typeface="Times New Roman" panose="02020603050405020304" pitchFamily="18" charset="0"/>
                <a:cs typeface="Times New Roman" panose="02020603050405020304" pitchFamily="18" charset="0"/>
              </a:rPr>
              <a:t> or </a:t>
            </a:r>
            <a:r>
              <a:rPr lang="en-US" sz="4000" b="1" u="sng" dirty="0">
                <a:solidFill>
                  <a:srgbClr val="C00000"/>
                </a:solidFill>
                <a:latin typeface="Times New Roman" panose="02020603050405020304" pitchFamily="18" charset="0"/>
                <a:cs typeface="Times New Roman" panose="02020603050405020304" pitchFamily="18" charset="0"/>
              </a:rPr>
              <a:t>something</a:t>
            </a:r>
            <a:endParaRPr lang="en-US" sz="4000" u="sng"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5968278"/>
      </p:ext>
    </p:extLst>
  </p:cSld>
  <p:clrMapOvr>
    <a:masterClrMapping/>
  </p:clrMapOvr>
</p:sld>
</file>

<file path=ppt/theme/theme1.xml><?xml version="1.0" encoding="utf-8"?>
<a:theme xmlns:a="http://schemas.openxmlformats.org/drawingml/2006/main" name="Rainbow collage design template">
  <a:themeElements>
    <a:clrScheme name="Office Theme 11">
      <a:dk1>
        <a:srgbClr val="B80000"/>
      </a:dk1>
      <a:lt1>
        <a:srgbClr val="FFF5D9"/>
      </a:lt1>
      <a:dk2>
        <a:srgbClr val="EA3800"/>
      </a:dk2>
      <a:lt2>
        <a:srgbClr val="777777"/>
      </a:lt2>
      <a:accent1>
        <a:srgbClr val="FFFFF7"/>
      </a:accent1>
      <a:accent2>
        <a:srgbClr val="CC3399"/>
      </a:accent2>
      <a:accent3>
        <a:srgbClr val="FFF9E9"/>
      </a:accent3>
      <a:accent4>
        <a:srgbClr val="9D0000"/>
      </a:accent4>
      <a:accent5>
        <a:srgbClr val="FFFFFA"/>
      </a:accent5>
      <a:accent6>
        <a:srgbClr val="B92D8A"/>
      </a:accent6>
      <a:hlink>
        <a:srgbClr val="FF6600"/>
      </a:hlink>
      <a:folHlink>
        <a:srgbClr val="800080"/>
      </a:folHlink>
    </a:clrScheme>
    <a:fontScheme name="Office Theme">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800000"/>
        </a:dk1>
        <a:lt1>
          <a:srgbClr val="FFCC99"/>
        </a:lt1>
        <a:dk2>
          <a:srgbClr val="000000"/>
        </a:dk2>
        <a:lt2>
          <a:srgbClr val="808080"/>
        </a:lt2>
        <a:accent1>
          <a:srgbClr val="FEC09A"/>
        </a:accent1>
        <a:accent2>
          <a:srgbClr val="CC99FF"/>
        </a:accent2>
        <a:accent3>
          <a:srgbClr val="FFE2CA"/>
        </a:accent3>
        <a:accent4>
          <a:srgbClr val="6C0000"/>
        </a:accent4>
        <a:accent5>
          <a:srgbClr val="FEDCCA"/>
        </a:accent5>
        <a:accent6>
          <a:srgbClr val="B98AE7"/>
        </a:accent6>
        <a:hlink>
          <a:srgbClr val="CC3300"/>
        </a:hlink>
        <a:folHlink>
          <a:srgbClr val="AF67FF"/>
        </a:folHlink>
      </a:clrScheme>
      <a:clrMap bg1="lt1" tx1="dk1" bg2="lt2" tx2="dk2" accent1="accent1" accent2="accent2" accent3="accent3" accent4="accent4" accent5="accent5" accent6="accent6" hlink="hlink" folHlink="folHlink"/>
    </a:extraClrScheme>
    <a:extraClrScheme>
      <a:clrScheme name="Office Theme 2">
        <a:dk1>
          <a:srgbClr val="FF85AE"/>
        </a:dk1>
        <a:lt1>
          <a:srgbClr val="FFE9D3"/>
        </a:lt1>
        <a:dk2>
          <a:srgbClr val="9301D5"/>
        </a:dk2>
        <a:lt2>
          <a:srgbClr val="969696"/>
        </a:lt2>
        <a:accent1>
          <a:srgbClr val="FDE8CF"/>
        </a:accent1>
        <a:accent2>
          <a:srgbClr val="CE8DFF"/>
        </a:accent2>
        <a:accent3>
          <a:srgbClr val="FFF2E6"/>
        </a:accent3>
        <a:accent4>
          <a:srgbClr val="DA7194"/>
        </a:accent4>
        <a:accent5>
          <a:srgbClr val="FEF2E4"/>
        </a:accent5>
        <a:accent6>
          <a:srgbClr val="BA7FE7"/>
        </a:accent6>
        <a:hlink>
          <a:srgbClr val="993366"/>
        </a:hlink>
        <a:folHlink>
          <a:srgbClr val="990099"/>
        </a:folHlink>
      </a:clrScheme>
      <a:clrMap bg1="lt1" tx1="dk1" bg2="lt2" tx2="dk2" accent1="accent1" accent2="accent2" accent3="accent3" accent4="accent4" accent5="accent5" accent6="accent6" hlink="hlink" folHlink="folHlink"/>
    </a:extraClrScheme>
    <a:extraClrScheme>
      <a:clrScheme name="Office Theme 3">
        <a:dk1>
          <a:srgbClr val="9933FF"/>
        </a:dk1>
        <a:lt1>
          <a:srgbClr val="FFFFFF"/>
        </a:lt1>
        <a:dk2>
          <a:srgbClr val="9900CC"/>
        </a:dk2>
        <a:lt2>
          <a:srgbClr val="808080"/>
        </a:lt2>
        <a:accent1>
          <a:srgbClr val="DACEEE"/>
        </a:accent1>
        <a:accent2>
          <a:srgbClr val="800080"/>
        </a:accent2>
        <a:accent3>
          <a:srgbClr val="FFFFFF"/>
        </a:accent3>
        <a:accent4>
          <a:srgbClr val="822ADA"/>
        </a:accent4>
        <a:accent5>
          <a:srgbClr val="EAE3F5"/>
        </a:accent5>
        <a:accent6>
          <a:srgbClr val="730073"/>
        </a:accent6>
        <a:hlink>
          <a:srgbClr val="FF9933"/>
        </a:hlink>
        <a:folHlink>
          <a:srgbClr val="993300"/>
        </a:folHlink>
      </a:clrScheme>
      <a:clrMap bg1="lt1" tx1="dk1" bg2="lt2" tx2="dk2" accent1="accent1" accent2="accent2" accent3="accent3" accent4="accent4" accent5="accent5" accent6="accent6" hlink="hlink" folHlink="folHlink"/>
    </a:extraClrScheme>
    <a:extraClrScheme>
      <a:clrScheme name="Office Theme 4">
        <a:dk1>
          <a:srgbClr val="996633"/>
        </a:dk1>
        <a:lt1>
          <a:srgbClr val="FFFFFF"/>
        </a:lt1>
        <a:dk2>
          <a:srgbClr val="CC3300"/>
        </a:dk2>
        <a:lt2>
          <a:srgbClr val="969696"/>
        </a:lt2>
        <a:accent1>
          <a:srgbClr val="FBDF53"/>
        </a:accent1>
        <a:accent2>
          <a:srgbClr val="FF9966"/>
        </a:accent2>
        <a:accent3>
          <a:srgbClr val="FFFFFF"/>
        </a:accent3>
        <a:accent4>
          <a:srgbClr val="82562A"/>
        </a:accent4>
        <a:accent5>
          <a:srgbClr val="FDECB3"/>
        </a:accent5>
        <a:accent6>
          <a:srgbClr val="E78A5C"/>
        </a:accent6>
        <a:hlink>
          <a:srgbClr val="CC3300"/>
        </a:hlink>
        <a:folHlink>
          <a:srgbClr val="800080"/>
        </a:folHlink>
      </a:clrScheme>
      <a:clrMap bg1="lt1" tx1="dk1" bg2="lt2" tx2="dk2" accent1="accent1" accent2="accent2" accent3="accent3" accent4="accent4" accent5="accent5" accent6="accent6" hlink="hlink" folHlink="folHlink"/>
    </a:extraClrScheme>
    <a:extraClrScheme>
      <a:clrScheme name="Office Theme 5">
        <a:dk1>
          <a:srgbClr val="990099"/>
        </a:dk1>
        <a:lt1>
          <a:srgbClr val="CC3399"/>
        </a:lt1>
        <a:dk2>
          <a:srgbClr val="FF9966"/>
        </a:dk2>
        <a:lt2>
          <a:srgbClr val="336699"/>
        </a:lt2>
        <a:accent1>
          <a:srgbClr val="FF9933"/>
        </a:accent1>
        <a:accent2>
          <a:srgbClr val="CC0099"/>
        </a:accent2>
        <a:accent3>
          <a:srgbClr val="E2ADCA"/>
        </a:accent3>
        <a:accent4>
          <a:srgbClr val="820082"/>
        </a:accent4>
        <a:accent5>
          <a:srgbClr val="FFCAAD"/>
        </a:accent5>
        <a:accent6>
          <a:srgbClr val="B9008A"/>
        </a:accent6>
        <a:hlink>
          <a:srgbClr val="CC6600"/>
        </a:hlink>
        <a:folHlink>
          <a:srgbClr val="F0E500"/>
        </a:folHlink>
      </a:clrScheme>
      <a:clrMap bg1="lt1" tx1="dk1" bg2="lt2" tx2="dk2" accent1="accent1" accent2="accent2" accent3="accent3" accent4="accent4" accent5="accent5" accent6="accent6" hlink="hlink" folHlink="folHlink"/>
    </a:extraClrScheme>
    <a:extraClrScheme>
      <a:clrScheme name="Office Theme 6">
        <a:dk1>
          <a:srgbClr val="3E3E5C"/>
        </a:dk1>
        <a:lt1>
          <a:srgbClr val="FF6600"/>
        </a:lt1>
        <a:dk2>
          <a:srgbClr val="666699"/>
        </a:dk2>
        <a:lt2>
          <a:srgbClr val="FF5050"/>
        </a:lt2>
        <a:accent1>
          <a:srgbClr val="A559A5"/>
        </a:accent1>
        <a:accent2>
          <a:srgbClr val="FF9933"/>
        </a:accent2>
        <a:accent3>
          <a:srgbClr val="B8B8CA"/>
        </a:accent3>
        <a:accent4>
          <a:srgbClr val="DA5600"/>
        </a:accent4>
        <a:accent5>
          <a:srgbClr val="CFB5CF"/>
        </a:accent5>
        <a:accent6>
          <a:srgbClr val="E78A2D"/>
        </a:accent6>
        <a:hlink>
          <a:srgbClr val="99CCFF"/>
        </a:hlink>
        <a:folHlink>
          <a:srgbClr val="FFE4C9"/>
        </a:folHlink>
      </a:clrScheme>
      <a:clrMap bg1="dk2" tx1="lt1" bg2="dk1" tx2="lt2" accent1="accent1" accent2="accent2" accent3="accent3" accent4="accent4" accent5="accent5" accent6="accent6" hlink="hlink" folHlink="folHlink"/>
    </a:extraClrScheme>
    <a:extraClrScheme>
      <a:clrScheme name="Office Theme 7">
        <a:dk1>
          <a:srgbClr val="C40000"/>
        </a:dk1>
        <a:lt1>
          <a:srgbClr val="9F7849"/>
        </a:lt1>
        <a:dk2>
          <a:srgbClr val="F6A776"/>
        </a:dk2>
        <a:lt2>
          <a:srgbClr val="2D2015"/>
        </a:lt2>
        <a:accent1>
          <a:srgbClr val="FCE5CC"/>
        </a:accent1>
        <a:accent2>
          <a:srgbClr val="DC8052"/>
        </a:accent2>
        <a:accent3>
          <a:srgbClr val="CDBEB1"/>
        </a:accent3>
        <a:accent4>
          <a:srgbClr val="A70000"/>
        </a:accent4>
        <a:accent5>
          <a:srgbClr val="FDF0E2"/>
        </a:accent5>
        <a:accent6>
          <a:srgbClr val="C77349"/>
        </a:accent6>
        <a:hlink>
          <a:srgbClr val="FBBA01"/>
        </a:hlink>
        <a:folHlink>
          <a:srgbClr val="CC3399"/>
        </a:folHlink>
      </a:clrScheme>
      <a:clrMap bg1="lt1" tx1="dk1" bg2="lt2" tx2="dk2" accent1="accent1" accent2="accent2" accent3="accent3" accent4="accent4" accent5="accent5" accent6="accent6" hlink="hlink" folHlink="folHlink"/>
    </a:extraClrScheme>
    <a:extraClrScheme>
      <a:clrScheme name="Office Theme 8">
        <a:dk1>
          <a:srgbClr val="CC00CC"/>
        </a:dk1>
        <a:lt1>
          <a:srgbClr val="988999"/>
        </a:lt1>
        <a:dk2>
          <a:srgbClr val="CC3300"/>
        </a:dk2>
        <a:lt2>
          <a:srgbClr val="777777"/>
        </a:lt2>
        <a:accent1>
          <a:srgbClr val="B3A7B3"/>
        </a:accent1>
        <a:accent2>
          <a:srgbClr val="F77331"/>
        </a:accent2>
        <a:accent3>
          <a:srgbClr val="CAC4CA"/>
        </a:accent3>
        <a:accent4>
          <a:srgbClr val="AE00AE"/>
        </a:accent4>
        <a:accent5>
          <a:srgbClr val="D6D0D6"/>
        </a:accent5>
        <a:accent6>
          <a:srgbClr val="E0682B"/>
        </a:accent6>
        <a:hlink>
          <a:srgbClr val="FFCC00"/>
        </a:hlink>
        <a:folHlink>
          <a:srgbClr val="FFE9D3"/>
        </a:folHlink>
      </a:clrScheme>
      <a:clrMap bg1="lt1" tx1="dk1" bg2="lt2" tx2="dk2" accent1="accent1" accent2="accent2" accent3="accent3" accent4="accent4" accent5="accent5" accent6="accent6" hlink="hlink" folHlink="folHlink"/>
    </a:extraClrScheme>
    <a:extraClrScheme>
      <a:clrScheme name="Office Theme 9">
        <a:dk1>
          <a:srgbClr val="336699"/>
        </a:dk1>
        <a:lt1>
          <a:srgbClr val="FF6699"/>
        </a:lt1>
        <a:dk2>
          <a:srgbClr val="CC3399"/>
        </a:dk2>
        <a:lt2>
          <a:srgbClr val="9900CC"/>
        </a:lt2>
        <a:accent1>
          <a:srgbClr val="FFCC99"/>
        </a:accent1>
        <a:accent2>
          <a:srgbClr val="CC0099"/>
        </a:accent2>
        <a:accent3>
          <a:srgbClr val="E2ADCA"/>
        </a:accent3>
        <a:accent4>
          <a:srgbClr val="DA5682"/>
        </a:accent4>
        <a:accent5>
          <a:srgbClr val="FFE2CA"/>
        </a:accent5>
        <a:accent6>
          <a:srgbClr val="B9008A"/>
        </a:accent6>
        <a:hlink>
          <a:srgbClr val="CC6600"/>
        </a:hlink>
        <a:folHlink>
          <a:srgbClr val="FF5050"/>
        </a:folHlink>
      </a:clrScheme>
      <a:clrMap bg1="dk2" tx1="lt1" bg2="dk1" tx2="lt2" accent1="accent1" accent2="accent2" accent3="accent3" accent4="accent4" accent5="accent5" accent6="accent6" hlink="hlink" folHlink="folHlink"/>
    </a:extraClrScheme>
    <a:extraClrScheme>
      <a:clrScheme name="Office Theme 10">
        <a:dk1>
          <a:srgbClr val="800000"/>
        </a:dk1>
        <a:lt1>
          <a:srgbClr val="A606B2"/>
        </a:lt1>
        <a:dk2>
          <a:srgbClr val="FF9966"/>
        </a:dk2>
        <a:lt2>
          <a:srgbClr val="005A58"/>
        </a:lt2>
        <a:accent1>
          <a:srgbClr val="D284BE"/>
        </a:accent1>
        <a:accent2>
          <a:srgbClr val="E3C0E8"/>
        </a:accent2>
        <a:accent3>
          <a:srgbClr val="D0AAD5"/>
        </a:accent3>
        <a:accent4>
          <a:srgbClr val="6C0000"/>
        </a:accent4>
        <a:accent5>
          <a:srgbClr val="E5C2DB"/>
        </a:accent5>
        <a:accent6>
          <a:srgbClr val="CEAED2"/>
        </a:accent6>
        <a:hlink>
          <a:srgbClr val="FABC6A"/>
        </a:hlink>
        <a:folHlink>
          <a:srgbClr val="FFCCFF"/>
        </a:folHlink>
      </a:clrScheme>
      <a:clrMap bg1="lt1" tx1="dk1" bg2="lt2" tx2="dk2" accent1="accent1" accent2="accent2" accent3="accent3" accent4="accent4" accent5="accent5" accent6="accent6" hlink="hlink" folHlink="folHlink"/>
    </a:extraClrScheme>
    <a:extraClrScheme>
      <a:clrScheme name="Office Theme 11">
        <a:dk1>
          <a:srgbClr val="B80000"/>
        </a:dk1>
        <a:lt1>
          <a:srgbClr val="FFF5D9"/>
        </a:lt1>
        <a:dk2>
          <a:srgbClr val="EA3800"/>
        </a:dk2>
        <a:lt2>
          <a:srgbClr val="777777"/>
        </a:lt2>
        <a:accent1>
          <a:srgbClr val="FFFFF7"/>
        </a:accent1>
        <a:accent2>
          <a:srgbClr val="CC3399"/>
        </a:accent2>
        <a:accent3>
          <a:srgbClr val="FFF9E9"/>
        </a:accent3>
        <a:accent4>
          <a:srgbClr val="9D0000"/>
        </a:accent4>
        <a:accent5>
          <a:srgbClr val="FFFFFA"/>
        </a:accent5>
        <a:accent6>
          <a:srgbClr val="B92D8A"/>
        </a:accent6>
        <a:hlink>
          <a:srgbClr val="FF6600"/>
        </a:hlink>
        <a:folHlink>
          <a:srgbClr val="800080"/>
        </a:folHlink>
      </a:clrScheme>
      <a:clrMap bg1="lt1" tx1="dk1" bg2="lt2" tx2="dk2" accent1="accent1" accent2="accent2" accent3="accent3" accent4="accent4" accent5="accent5" accent6="accent6" hlink="hlink" folHlink="folHlink"/>
    </a:extraClrScheme>
    <a:extraClrScheme>
      <a:clrScheme name="Office Theme 12">
        <a:dk1>
          <a:srgbClr val="B40000"/>
        </a:dk1>
        <a:lt1>
          <a:srgbClr val="CC66FF"/>
        </a:lt1>
        <a:dk2>
          <a:srgbClr val="CC0099"/>
        </a:dk2>
        <a:lt2>
          <a:srgbClr val="003366"/>
        </a:lt2>
        <a:accent1>
          <a:srgbClr val="CCCCFF"/>
        </a:accent1>
        <a:accent2>
          <a:srgbClr val="FFCC99"/>
        </a:accent2>
        <a:accent3>
          <a:srgbClr val="E2B8FF"/>
        </a:accent3>
        <a:accent4>
          <a:srgbClr val="990000"/>
        </a:accent4>
        <a:accent5>
          <a:srgbClr val="E2E2FF"/>
        </a:accent5>
        <a:accent6>
          <a:srgbClr val="E7B98A"/>
        </a:accent6>
        <a:hlink>
          <a:srgbClr val="FF6600"/>
        </a:hlink>
        <a:folHlink>
          <a:srgbClr val="CC0066"/>
        </a:folHlink>
      </a:clrScheme>
      <a:clrMap bg1="lt1" tx1="dk1" bg2="lt2" tx2="dk2" accent1="accent1" accent2="accent2" accent3="accent3" accent4="accent4" accent5="accent5" accent6="accent6" hlink="hlink" folHlink="folHlink"/>
    </a:extraClrScheme>
    <a:extraClrScheme>
      <a:clrScheme name="Office Theme 13">
        <a:dk1>
          <a:srgbClr val="CC00CC"/>
        </a:dk1>
        <a:lt1>
          <a:srgbClr val="CC3300"/>
        </a:lt1>
        <a:dk2>
          <a:srgbClr val="F89042"/>
        </a:dk2>
        <a:lt2>
          <a:srgbClr val="5C1F00"/>
        </a:lt2>
        <a:accent1>
          <a:srgbClr val="FFCC66"/>
        </a:accent1>
        <a:accent2>
          <a:srgbClr val="BE7960"/>
        </a:accent2>
        <a:accent3>
          <a:srgbClr val="E2ADAA"/>
        </a:accent3>
        <a:accent4>
          <a:srgbClr val="AE00AE"/>
        </a:accent4>
        <a:accent5>
          <a:srgbClr val="FFE2B8"/>
        </a:accent5>
        <a:accent6>
          <a:srgbClr val="AC6D56"/>
        </a:accent6>
        <a:hlink>
          <a:srgbClr val="C92FD1"/>
        </a:hlink>
        <a:folHlink>
          <a:srgbClr val="9966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Custom Design">
  <a:themeElements>
    <a:clrScheme name="1_Custom Design 14">
      <a:dk1>
        <a:srgbClr val="FF85AE"/>
      </a:dk1>
      <a:lt1>
        <a:srgbClr val="FFE9D3"/>
      </a:lt1>
      <a:dk2>
        <a:srgbClr val="9301D5"/>
      </a:dk2>
      <a:lt2>
        <a:srgbClr val="969696"/>
      </a:lt2>
      <a:accent1>
        <a:srgbClr val="FDE8CF"/>
      </a:accent1>
      <a:accent2>
        <a:srgbClr val="CE8DFF"/>
      </a:accent2>
      <a:accent3>
        <a:srgbClr val="FFF2E6"/>
      </a:accent3>
      <a:accent4>
        <a:srgbClr val="DA7194"/>
      </a:accent4>
      <a:accent5>
        <a:srgbClr val="FEF2E4"/>
      </a:accent5>
      <a:accent6>
        <a:srgbClr val="BA7FE7"/>
      </a:accent6>
      <a:hlink>
        <a:srgbClr val="993366"/>
      </a:hlink>
      <a:folHlink>
        <a:srgbClr val="990099"/>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lnDef>
  </a:objectDefaults>
  <a:extraClrSchemeLst>
    <a:extraClrScheme>
      <a:clrScheme name="1_Custom Design 1">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4">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5">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6">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7">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8">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9">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0">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Custom Design 11">
        <a:dk1>
          <a:srgbClr val="000000"/>
        </a:dk1>
        <a:lt1>
          <a:srgbClr val="FFFFFF"/>
        </a:lt1>
        <a:dk2>
          <a:srgbClr val="000000"/>
        </a:dk2>
        <a:lt2>
          <a:srgbClr val="808080"/>
        </a:lt2>
        <a:accent1>
          <a:srgbClr val="99CCFF"/>
        </a:accent1>
        <a:accent2>
          <a:srgbClr val="CC99FF"/>
        </a:accent2>
        <a:accent3>
          <a:srgbClr val="FFFFFF"/>
        </a:accent3>
        <a:accent4>
          <a:srgbClr val="000000"/>
        </a:accent4>
        <a:accent5>
          <a:srgbClr val="CAE2FF"/>
        </a:accent5>
        <a:accent6>
          <a:srgbClr val="B98A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12">
        <a:dk1>
          <a:srgbClr val="000000"/>
        </a:dk1>
        <a:lt1>
          <a:srgbClr val="FFFFFF"/>
        </a:lt1>
        <a:dk2>
          <a:srgbClr val="000000"/>
        </a:dk2>
        <a:lt2>
          <a:srgbClr val="808080"/>
        </a:lt2>
        <a:accent1>
          <a:srgbClr val="DACEEE"/>
        </a:accent1>
        <a:accent2>
          <a:srgbClr val="800080"/>
        </a:accent2>
        <a:accent3>
          <a:srgbClr val="FFFFFF"/>
        </a:accent3>
        <a:accent4>
          <a:srgbClr val="000000"/>
        </a:accent4>
        <a:accent5>
          <a:srgbClr val="EAE3F5"/>
        </a:accent5>
        <a:accent6>
          <a:srgbClr val="730073"/>
        </a:accent6>
        <a:hlink>
          <a:srgbClr val="FF9933"/>
        </a:hlink>
        <a:folHlink>
          <a:srgbClr val="993300"/>
        </a:folHlink>
      </a:clrScheme>
      <a:clrMap bg1="lt1" tx1="dk1" bg2="lt2" tx2="dk2" accent1="accent1" accent2="accent2" accent3="accent3" accent4="accent4" accent5="accent5" accent6="accent6" hlink="hlink" folHlink="folHlink"/>
    </a:extraClrScheme>
    <a:extraClrScheme>
      <a:clrScheme name="1_Custom Design 13">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800080"/>
        </a:folHlink>
      </a:clrScheme>
      <a:clrMap bg1="lt1" tx1="dk1" bg2="lt2" tx2="dk2" accent1="accent1" accent2="accent2" accent3="accent3" accent4="accent4" accent5="accent5" accent6="accent6" hlink="hlink" folHlink="folHlink"/>
    </a:extraClrScheme>
    <a:extraClrScheme>
      <a:clrScheme name="1_Custom Design 14">
        <a:dk1>
          <a:srgbClr val="FF85AE"/>
        </a:dk1>
        <a:lt1>
          <a:srgbClr val="FFE9D3"/>
        </a:lt1>
        <a:dk2>
          <a:srgbClr val="9301D5"/>
        </a:dk2>
        <a:lt2>
          <a:srgbClr val="969696"/>
        </a:lt2>
        <a:accent1>
          <a:srgbClr val="FDE8CF"/>
        </a:accent1>
        <a:accent2>
          <a:srgbClr val="CE8DFF"/>
        </a:accent2>
        <a:accent3>
          <a:srgbClr val="FFF2E6"/>
        </a:accent3>
        <a:accent4>
          <a:srgbClr val="DA7194"/>
        </a:accent4>
        <a:accent5>
          <a:srgbClr val="FEF2E4"/>
        </a:accent5>
        <a:accent6>
          <a:srgbClr val="BA7FE7"/>
        </a:accent6>
        <a:hlink>
          <a:srgbClr val="993366"/>
        </a:hlink>
        <a:folHlink>
          <a:srgbClr val="990099"/>
        </a:folHlink>
      </a:clrScheme>
      <a:clrMap bg1="lt1" tx1="dk1" bg2="lt2" tx2="dk2" accent1="accent1" accent2="accent2" accent3="accent3" accent4="accent4" accent5="accent5" accent6="accent6" hlink="hlink" folHlink="folHlink"/>
    </a:extraClrScheme>
    <a:extraClrScheme>
      <a:clrScheme name="1_Custom Design 15">
        <a:dk1>
          <a:srgbClr val="9933FF"/>
        </a:dk1>
        <a:lt1>
          <a:srgbClr val="FFFFFF"/>
        </a:lt1>
        <a:dk2>
          <a:srgbClr val="9900CC"/>
        </a:dk2>
        <a:lt2>
          <a:srgbClr val="808080"/>
        </a:lt2>
        <a:accent1>
          <a:srgbClr val="DACEEE"/>
        </a:accent1>
        <a:accent2>
          <a:srgbClr val="800080"/>
        </a:accent2>
        <a:accent3>
          <a:srgbClr val="FFFFFF"/>
        </a:accent3>
        <a:accent4>
          <a:srgbClr val="822ADA"/>
        </a:accent4>
        <a:accent5>
          <a:srgbClr val="EAE3F5"/>
        </a:accent5>
        <a:accent6>
          <a:srgbClr val="730073"/>
        </a:accent6>
        <a:hlink>
          <a:srgbClr val="FF9933"/>
        </a:hlink>
        <a:folHlink>
          <a:srgbClr val="993300"/>
        </a:folHlink>
      </a:clrScheme>
      <a:clrMap bg1="lt1" tx1="dk1" bg2="lt2" tx2="dk2" accent1="accent1" accent2="accent2" accent3="accent3" accent4="accent4" accent5="accent5" accent6="accent6" hlink="hlink" folHlink="folHlink"/>
    </a:extraClrScheme>
    <a:extraClrScheme>
      <a:clrScheme name="1_Custom Design 16">
        <a:dk1>
          <a:srgbClr val="996633"/>
        </a:dk1>
        <a:lt1>
          <a:srgbClr val="FFFFFF"/>
        </a:lt1>
        <a:dk2>
          <a:srgbClr val="CC3300"/>
        </a:dk2>
        <a:lt2>
          <a:srgbClr val="969696"/>
        </a:lt2>
        <a:accent1>
          <a:srgbClr val="FBDF53"/>
        </a:accent1>
        <a:accent2>
          <a:srgbClr val="FF9966"/>
        </a:accent2>
        <a:accent3>
          <a:srgbClr val="FFFFFF"/>
        </a:accent3>
        <a:accent4>
          <a:srgbClr val="82562A"/>
        </a:accent4>
        <a:accent5>
          <a:srgbClr val="FDECB3"/>
        </a:accent5>
        <a:accent6>
          <a:srgbClr val="E78A5C"/>
        </a:accent6>
        <a:hlink>
          <a:srgbClr val="CC3300"/>
        </a:hlink>
        <a:folHlink>
          <a:srgbClr val="80008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Rainbow collage design template</Template>
  <TotalTime>1815</TotalTime>
  <Words>402</Words>
  <Application>Microsoft Macintosh PowerPoint</Application>
  <PresentationFormat>On-screen Show (4:3)</PresentationFormat>
  <Paragraphs>28</Paragraphs>
  <Slides>12</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12</vt:i4>
      </vt:variant>
    </vt:vector>
  </HeadingPairs>
  <TitlesOfParts>
    <vt:vector size="17" baseType="lpstr">
      <vt:lpstr>Arial Black</vt:lpstr>
      <vt:lpstr>Times New Roman</vt:lpstr>
      <vt:lpstr>Arial</vt:lpstr>
      <vt:lpstr>Rainbow collage design template</vt:lpstr>
      <vt:lpstr>1_Custom Design</vt:lpstr>
      <vt:lpstr>Fasting as Feasting</vt:lpstr>
      <vt:lpstr> St. Athanasius the Great</vt:lpstr>
      <vt:lpstr>Better and fatter</vt:lpstr>
      <vt:lpstr>Skydiving </vt:lpstr>
      <vt:lpstr>Tendem Skydive </vt:lpstr>
      <vt:lpstr>By His means and in Him St Cyril On Luke sermon 12</vt:lpstr>
      <vt:lpstr>Human Nature, as victorious in Him  St Cyril On Luke sermon 12</vt:lpstr>
      <vt:lpstr>He gained victory in our behalf St Cyril On Luke sermon 12</vt:lpstr>
      <vt:lpstr>Cambridge Dictionary </vt:lpstr>
      <vt:lpstr>Examples of Fasting as Feasting The Eucharist</vt:lpstr>
      <vt:lpstr>The 3 Cs</vt:lpstr>
      <vt:lpstr>St Athanasius  Paschal letters IV, V</vt:lpstr>
    </vt:vector>
  </TitlesOfParts>
  <Company>SMCOC</Company>
  <LinksUpToDate>false</LinksUpToDate>
  <SharedDoc>false</SharedDoc>
  <HyperlinksChanged>false</HyperlinksChanged>
  <AppVersion>15.0031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Fasting as Feasting</dc:title>
  <dc:creator>Fr. Mark Aziz</dc:creator>
  <cp:lastModifiedBy>Microsoft Office User</cp:lastModifiedBy>
  <cp:revision>18</cp:revision>
  <cp:lastPrinted>1601-01-01T00:00:00Z</cp:lastPrinted>
  <dcterms:created xsi:type="dcterms:W3CDTF">2017-11-17T15:03:07Z</dcterms:created>
  <dcterms:modified xsi:type="dcterms:W3CDTF">2017-11-19T03:39:21Z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TC010721511033</vt:lpwstr>
  </property>
</Properties>
</file>