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1" r:id="rId4"/>
    <p:sldId id="260" r:id="rId5"/>
    <p:sldId id="262" r:id="rId6"/>
    <p:sldId id="258" r:id="rId7"/>
    <p:sldId id="264" r:id="rId8"/>
    <p:sldId id="265" r:id="rId9"/>
    <p:sldId id="266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33"/>
  </p:normalViewPr>
  <p:slideViewPr>
    <p:cSldViewPr snapToGrid="0" snapToObjects="1">
      <p:cViewPr varScale="1">
        <p:scale>
          <a:sx n="90" d="100"/>
          <a:sy n="90" d="100"/>
        </p:scale>
        <p:origin x="12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9/7/19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9/7/19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9/7/19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9/7/19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9/7/19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9/7/19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9/7/19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9/7/19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9/7/19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9/7/19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9/7/19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9/7/19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9/7/19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9/7/19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9/7/19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9/7/19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9/7/19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9/7/19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9/7/19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182" y="4386148"/>
            <a:ext cx="8039186" cy="104868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Do not be deceived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568696"/>
            <a:ext cx="5458968" cy="621792"/>
          </a:xfrm>
        </p:spPr>
        <p:txBody>
          <a:bodyPr/>
          <a:lstStyle/>
          <a:p>
            <a:pPr algn="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Sunday of  </a:t>
            </a:r>
            <a:r>
              <a:rPr lang="en-US" dirty="0" err="1" smtClean="0"/>
              <a:t>Nassi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05" y="365347"/>
            <a:ext cx="7239154" cy="369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80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>
                <a:latin typeface="Times New Roman" charset="0"/>
                <a:ea typeface="Times New Roman" charset="0"/>
                <a:cs typeface="Times New Roman" charset="0"/>
              </a:rPr>
              <a:t>(St. Augustine</a:t>
            </a:r>
            <a:r>
              <a:rPr lang="en-US" sz="4800" b="1" u="sng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sz="4800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986714" cy="401955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300" b="1" dirty="0">
                <a:latin typeface="Times New Roman" charset="0"/>
                <a:ea typeface="Times New Roman" charset="0"/>
                <a:cs typeface="Times New Roman" charset="0"/>
              </a:rPr>
              <a:t>All who distance themselves from You, </a:t>
            </a:r>
            <a:r>
              <a:rPr lang="en-US" sz="4300" b="1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the true Light,</a:t>
            </a:r>
            <a:r>
              <a:rPr lang="en-US" sz="43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300" b="1" dirty="0" smtClean="0">
                <a:latin typeface="Times New Roman" charset="0"/>
                <a:ea typeface="Times New Roman" charset="0"/>
                <a:cs typeface="Times New Roman" charset="0"/>
              </a:rPr>
              <a:t>will </a:t>
            </a:r>
            <a:r>
              <a:rPr lang="en-US" sz="4300" b="1" dirty="0">
                <a:latin typeface="Times New Roman" charset="0"/>
                <a:ea typeface="Times New Roman" charset="0"/>
                <a:cs typeface="Times New Roman" charset="0"/>
              </a:rPr>
              <a:t>go deep into the darkness of sin; thus, </a:t>
            </a:r>
            <a:r>
              <a:rPr lang="en-US" sz="43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will be </a:t>
            </a:r>
            <a:r>
              <a:rPr lang="en-US" sz="43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unable </a:t>
            </a:r>
            <a:r>
              <a:rPr lang="en-US" sz="43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to discern the traps set for them along the way</a:t>
            </a:r>
            <a:r>
              <a:rPr lang="en-US" sz="4300" b="1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088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117" y="974704"/>
            <a:ext cx="6404459" cy="515145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12 </a:t>
            </a:r>
            <a:r>
              <a:rPr lang="en-US" sz="4400" b="1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looking for and hastening the coming of the day of God</a:t>
            </a:r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, because of which the heavens will be dissolved, being on fire, and the elements will melt with fervent heat? </a:t>
            </a:r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2 Pet 3:12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3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14325"/>
            <a:ext cx="6508377" cy="11430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1. </a:t>
            </a:r>
            <a:r>
              <a:rPr lang="en-US" b="1" u="sng" dirty="0">
                <a:latin typeface="Times New Roman" charset="0"/>
                <a:ea typeface="Times New Roman" charset="0"/>
                <a:cs typeface="Times New Roman" charset="0"/>
              </a:rPr>
              <a:t>Warning and Encouragement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95450"/>
            <a:ext cx="7989096" cy="437683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3 </a:t>
            </a:r>
            <a:r>
              <a:rPr lang="en-US" sz="3600" b="1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Let no one deceive you by any means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; for </a:t>
            </a:r>
            <a:r>
              <a:rPr lang="en-US" sz="3600" i="1" dirty="0">
                <a:latin typeface="Times New Roman" charset="0"/>
                <a:ea typeface="Times New Roman" charset="0"/>
                <a:cs typeface="Times New Roman" charset="0"/>
              </a:rPr>
              <a:t>that Day will not come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unless the falling away comes first, and the man of 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sin 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is revealed, the son of perdition, 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4 </a:t>
            </a:r>
            <a:r>
              <a:rPr lang="en-US" sz="3600" b="1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who opposes and exalts himse</a:t>
            </a:r>
            <a:r>
              <a:rPr lang="en-US" sz="36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lf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above all that is called God or that is worshiped, so that he sits as 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God 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in the temple of God, showing himself that he is God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. 2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Thess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2:3,4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624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 charset="0"/>
                <a:ea typeface="Times New Roman" charset="0"/>
                <a:cs typeface="Times New Roman" charset="0"/>
              </a:rPr>
              <a:t>Warning and Encouragement</a:t>
            </a:r>
            <a:endParaRPr lang="en-US" b="1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73018" cy="452451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13 </a:t>
            </a:r>
            <a:r>
              <a:rPr lang="en-US" sz="2800" b="1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But we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are bound to give thanks to God always for you, brethren beloved by the Lord, because </a:t>
            </a:r>
            <a:r>
              <a:rPr lang="en-US" sz="2800" b="1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God from the beginning chose you for salvation through sanctification by the Spirit and belief in the truth, 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14 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to which He </a:t>
            </a:r>
            <a:r>
              <a:rPr lang="en-US" sz="2800" b="1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called you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by our gospel, </a:t>
            </a:r>
            <a:r>
              <a:rPr lang="en-US" sz="2800" b="1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for the obtaining of the glory of our Lord Jesus Christ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15 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Therefore, brethren</a:t>
            </a:r>
            <a:r>
              <a:rPr lang="en-US" sz="2800" b="1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, stand fast and hold the traditions which you were taught, whether by word or our epistle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. 2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Thess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2:13-15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8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 charset="0"/>
                <a:ea typeface="Times New Roman" charset="0"/>
                <a:cs typeface="Times New Roman" charset="0"/>
              </a:rPr>
              <a:t>2. Scoffers </a:t>
            </a:r>
            <a:r>
              <a:rPr lang="en-US" b="1" u="sng" dirty="0" err="1" smtClean="0">
                <a:latin typeface="Times New Roman" charset="0"/>
                <a:ea typeface="Times New Roman" charset="0"/>
                <a:cs typeface="Times New Roman" charset="0"/>
              </a:rPr>
              <a:t>Vs</a:t>
            </a:r>
            <a:r>
              <a:rPr lang="en-US" b="1" u="sng" dirty="0" smtClean="0">
                <a:latin typeface="Times New Roman" charset="0"/>
                <a:ea typeface="Times New Roman" charset="0"/>
                <a:cs typeface="Times New Roman" charset="0"/>
              </a:rPr>
              <a:t> God’s longsuffering</a:t>
            </a:r>
            <a:endParaRPr lang="en-US" b="1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73018" cy="44949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b="1" dirty="0">
                <a:latin typeface="Times New Roman" charset="0"/>
                <a:ea typeface="Times New Roman" charset="0"/>
                <a:cs typeface="Times New Roman" charset="0"/>
              </a:rPr>
              <a:t>3 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knowing this first: that scoffers will come in the last days, walking according to their own lusts, </a:t>
            </a:r>
            <a:r>
              <a:rPr lang="en-US" sz="3000" b="1" dirty="0">
                <a:latin typeface="Times New Roman" charset="0"/>
                <a:ea typeface="Times New Roman" charset="0"/>
                <a:cs typeface="Times New Roman" charset="0"/>
              </a:rPr>
              <a:t>4 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and saying, “Where is the promise of His coming? For since the fathers fell asleep, all things continue as </a:t>
            </a:r>
            <a:r>
              <a:rPr lang="en-US" sz="3000" i="1" dirty="0">
                <a:latin typeface="Times New Roman" charset="0"/>
                <a:ea typeface="Times New Roman" charset="0"/>
                <a:cs typeface="Times New Roman" charset="0"/>
              </a:rPr>
              <a:t>they were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from the beginning of creation.” </a:t>
            </a:r>
            <a:r>
              <a:rPr lang="en-US" sz="3000" b="1" dirty="0">
                <a:latin typeface="Times New Roman" charset="0"/>
                <a:ea typeface="Times New Roman" charset="0"/>
                <a:cs typeface="Times New Roman" charset="0"/>
              </a:rPr>
              <a:t>5 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For this they willfully forget: that by the word of God the heavens were of old, and the earth standing out of </a:t>
            </a:r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water ……  </a:t>
            </a:r>
            <a:r>
              <a:rPr lang="en-US" sz="3000" b="1" dirty="0">
                <a:latin typeface="Times New Roman" charset="0"/>
                <a:ea typeface="Times New Roman" charset="0"/>
                <a:cs typeface="Times New Roman" charset="0"/>
              </a:rPr>
              <a:t>9 </a:t>
            </a:r>
            <a:r>
              <a:rPr lang="en-US" sz="3000" b="1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The Lord is not slack concerning </a:t>
            </a:r>
            <a:r>
              <a:rPr lang="en-US" sz="3000" b="1" i="1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His</a:t>
            </a:r>
            <a:r>
              <a:rPr lang="en-US" sz="3000" b="1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promise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, as some count slackness, but </a:t>
            </a:r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his </a:t>
            </a:r>
            <a:r>
              <a:rPr lang="en-US" sz="3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longsuffering toward us</a:t>
            </a:r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, not 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willing that </a:t>
            </a:r>
            <a:r>
              <a:rPr lang="en-US" sz="3000" b="1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any should perish 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but that all should come to repentance</a:t>
            </a:r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2 Pet 3:3- 9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65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(St. Mark the Hermit)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543926" cy="3876675"/>
          </a:xfrm>
        </p:spPr>
        <p:txBody>
          <a:bodyPr>
            <a:normAutofit fontScale="92500" lnSpcReduction="20000"/>
          </a:bodyPr>
          <a:lstStyle/>
          <a:p>
            <a:endParaRPr lang="en-US" b="1" dirty="0"/>
          </a:p>
          <a:p>
            <a:pPr algn="ctr"/>
            <a:r>
              <a:rPr lang="en-US" sz="5200" b="1" dirty="0">
                <a:latin typeface="Times New Roman" charset="0"/>
                <a:ea typeface="Times New Roman" charset="0"/>
                <a:cs typeface="Times New Roman" charset="0"/>
              </a:rPr>
              <a:t>The Lord hides in His commandments; </a:t>
            </a:r>
            <a:r>
              <a:rPr lang="en-US" sz="52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5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Whoever </a:t>
            </a:r>
            <a:r>
              <a:rPr lang="en-US" sz="5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seeks </a:t>
            </a:r>
            <a:r>
              <a:rPr lang="en-US" sz="5200" b="1" dirty="0">
                <a:latin typeface="Times New Roman" charset="0"/>
                <a:ea typeface="Times New Roman" charset="0"/>
                <a:cs typeface="Times New Roman" charset="0"/>
              </a:rPr>
              <a:t>Him in them will find Him. </a:t>
            </a:r>
          </a:p>
          <a:p>
            <a:pPr marL="0" indent="0" algn="ctr">
              <a:buNone/>
            </a:pPr>
            <a:r>
              <a:rPr lang="en-US" sz="4800" b="1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7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93788"/>
            <a:ext cx="6508377" cy="1143000"/>
          </a:xfrm>
        </p:spPr>
        <p:txBody>
          <a:bodyPr/>
          <a:lstStyle/>
          <a:p>
            <a:pPr algn="ctr"/>
            <a:r>
              <a:rPr lang="en-US" b="1" u="sng" dirty="0" smtClean="0"/>
              <a:t>3. The time of the Spirit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57400"/>
            <a:ext cx="8432083" cy="48006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en-US" sz="28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For these are not drunk, as you suppose, since it is </a:t>
            </a:r>
            <a:r>
              <a:rPr lang="en-US" sz="2800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only</a:t>
            </a:r>
            <a:r>
              <a:rPr lang="en-US" sz="28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the third hour of the day.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But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this is what was spoken by the prophet Joel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: ‘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And it shall come to pass in the last days, says God, </a:t>
            </a:r>
            <a:r>
              <a:rPr lang="en-US" sz="28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That I will pour out of My Spirit on all flesh;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 Your sons and your daughters shall prophesy, 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Your young men shall see visions</a:t>
            </a:r>
            <a:r>
              <a:rPr 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, Your 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old men shall dream </a:t>
            </a:r>
            <a:r>
              <a:rPr 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dream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s.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on My menservants and on My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maidservants I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will pour out My Spirit in those days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; And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they shall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prophesy.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will show wonders in heaven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above And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signs in the earth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beneath: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Acts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2:15-21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20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4. The false beauty of the stone temple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265549" cy="436206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Then Jesus went out and departed from the temple, and His disciples came up </a:t>
            </a:r>
            <a:r>
              <a:rPr lang="en-US" sz="3200" b="1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to show Him the buildings of the temple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. 2 And Jesus said to them, “Do you not see all these things? </a:t>
            </a:r>
            <a:r>
              <a:rPr lang="en-US" sz="3200" b="1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Assuredly, I say to you,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 not 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one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 stone shall be left here upon another, that shall not be thrown down.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”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Matt 24:1-3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9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5. The real beauty of the temple of His body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87784" cy="449498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19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Jesus answered and said to them, “Destroy this temple, and in three days I will raise it up.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” 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20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Then the Jews said, “</a:t>
            </a:r>
            <a:r>
              <a:rPr lang="en-US" sz="3200" b="1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It has taken forty-six years to build this temple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, and will You raise it up in three days?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”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21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en-US" sz="3200" b="1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But He was speaking of the temple of His body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 smtClean="0">
                <a:latin typeface="Times New Roman" charset="0"/>
                <a:ea typeface="Times New Roman" charset="0"/>
                <a:cs typeface="Times New Roman" charset="0"/>
              </a:rPr>
              <a:t>Jn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2:19-21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22</a:t>
            </a:r>
          </a:p>
          <a:p>
            <a:pPr algn="ctr"/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And unless those days were shortened, no flesh would be saved</a:t>
            </a:r>
            <a:r>
              <a:rPr lang="en-US" sz="3200" b="1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; but for the elect’s sake those days will be shortened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. Matt 24:22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47187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77</TotalTime>
  <Words>143</Words>
  <Application>Microsoft Macintosh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Rockwell</vt:lpstr>
      <vt:lpstr>Times New Roman</vt:lpstr>
      <vt:lpstr>Wingdings 2</vt:lpstr>
      <vt:lpstr>Plaza</vt:lpstr>
      <vt:lpstr>Do not be deceived</vt:lpstr>
      <vt:lpstr>PowerPoint Presentation</vt:lpstr>
      <vt:lpstr>1. Warning and Encouragement</vt:lpstr>
      <vt:lpstr>Warning and Encouragement</vt:lpstr>
      <vt:lpstr>2. Scoffers Vs God’s longsuffering</vt:lpstr>
      <vt:lpstr>(St. Mark the Hermit)</vt:lpstr>
      <vt:lpstr>3. The time of the Spirit</vt:lpstr>
      <vt:lpstr>4. The false beauty of the stone temple</vt:lpstr>
      <vt:lpstr>5. The real beauty of the temple of His body</vt:lpstr>
      <vt:lpstr>(St. Augustine)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Father Mark Aziz</dc:creator>
  <cp:lastModifiedBy>John Saad</cp:lastModifiedBy>
  <cp:revision>9</cp:revision>
  <dcterms:created xsi:type="dcterms:W3CDTF">2013-09-07T15:52:37Z</dcterms:created>
  <dcterms:modified xsi:type="dcterms:W3CDTF">2019-09-08T01:28:12Z</dcterms:modified>
</cp:coreProperties>
</file>