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9" d="100"/>
          <a:sy n="59" d="100"/>
        </p:scale>
        <p:origin x="75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hyperlink" Target="http://publicdomainpictures.net/view-image.php?image=76911&amp;picture=green-gate" TargetMode="External"/><Relationship Id="rId5" Type="http://schemas.openxmlformats.org/officeDocument/2006/relationships/image" Target="../media/image7.jpg"/><Relationship Id="rId4" Type="http://schemas.openxmlformats.org/officeDocument/2006/relationships/hyperlink" Target="https://pixabay.com/en/cycling-uphill-climb-bicycle-bike-312532/" TargetMode="External"/></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hyperlink" Target="http://publicdomainpictures.net/view-image.php?image=76911&amp;picture=green-gate" TargetMode="External"/><Relationship Id="rId5" Type="http://schemas.openxmlformats.org/officeDocument/2006/relationships/image" Target="../media/image7.jpg"/><Relationship Id="rId4" Type="http://schemas.openxmlformats.org/officeDocument/2006/relationships/hyperlink" Target="https://pixabay.com/en/cycling-uphill-climb-bicycle-bike-312532/" TargetMode="External"/></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FCFB19BC-9256-4573-8D63-5FE822AE0180}"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BF13CAD0-FAC6-4289-822D-24070CFF4163}">
      <dgm:prSet custT="1"/>
      <dgm:spPr/>
      <dgm:t>
        <a:bodyPr/>
        <a:lstStyle/>
        <a:p>
          <a:r>
            <a:rPr lang="en-US" sz="4000" i="1" u="none" dirty="0"/>
            <a:t>If my devils leave me, then my angels will too</a:t>
          </a:r>
          <a:r>
            <a:rPr lang="en-US" sz="4000" u="none" dirty="0"/>
            <a:t>. </a:t>
          </a:r>
        </a:p>
      </dgm:t>
    </dgm:pt>
    <dgm:pt modelId="{2D41E0DA-797E-4A37-8FA5-5B398D818BF4}" type="parTrans" cxnId="{3BEDBE94-518C-4F83-898B-56BE486C2012}">
      <dgm:prSet/>
      <dgm:spPr/>
      <dgm:t>
        <a:bodyPr/>
        <a:lstStyle/>
        <a:p>
          <a:endParaRPr lang="en-US"/>
        </a:p>
      </dgm:t>
    </dgm:pt>
    <dgm:pt modelId="{07CAFF17-6EFD-4AB5-A91D-4DCC1EACD24D}" type="sibTrans" cxnId="{3BEDBE94-518C-4F83-898B-56BE486C2012}">
      <dgm:prSet/>
      <dgm:spPr/>
      <dgm:t>
        <a:bodyPr/>
        <a:lstStyle/>
        <a:p>
          <a:endParaRPr lang="en-US"/>
        </a:p>
      </dgm:t>
    </dgm:pt>
    <dgm:pt modelId="{D5267A67-7C35-4A6D-BB94-1492EC849CFF}">
      <dgm:prSet custT="1"/>
      <dgm:spPr/>
      <dgm:t>
        <a:bodyPr/>
        <a:lstStyle/>
        <a:p>
          <a:r>
            <a:rPr lang="en-US" sz="4400" dirty="0"/>
            <a:t>There can be no gain without pain. </a:t>
          </a:r>
        </a:p>
      </dgm:t>
    </dgm:pt>
    <dgm:pt modelId="{7759325B-BA86-4291-ABA5-14F8076E2454}" type="parTrans" cxnId="{2CAA3B79-C2F3-4163-A26D-86CFB8382E4F}">
      <dgm:prSet/>
      <dgm:spPr/>
      <dgm:t>
        <a:bodyPr/>
        <a:lstStyle/>
        <a:p>
          <a:endParaRPr lang="en-US"/>
        </a:p>
      </dgm:t>
    </dgm:pt>
    <dgm:pt modelId="{D0715222-5994-4B42-812D-B0D6C2C7DFB7}" type="sibTrans" cxnId="{2CAA3B79-C2F3-4163-A26D-86CFB8382E4F}">
      <dgm:prSet/>
      <dgm:spPr/>
      <dgm:t>
        <a:bodyPr/>
        <a:lstStyle/>
        <a:p>
          <a:endParaRPr lang="en-US"/>
        </a:p>
      </dgm:t>
    </dgm:pt>
    <dgm:pt modelId="{289F835B-DC1E-4F2F-9596-C01EBA14C2B8}">
      <dgm:prSet custT="1"/>
      <dgm:spPr/>
      <dgm:t>
        <a:bodyPr/>
        <a:lstStyle/>
        <a:p>
          <a:r>
            <a:rPr lang="en-US" sz="2800" dirty="0"/>
            <a:t>Amma Theodora said: “Let us strive to enter by the narrow gate. Just as the trees cannot bear fruit if they have not stood before the winter’s storms, so it is with us. This present age is a storm; and it is only through many trials and temptations that we can obtain an inheritance in the kingdom of heaven.”</a:t>
          </a:r>
        </a:p>
      </dgm:t>
    </dgm:pt>
    <dgm:pt modelId="{3ACF8AB9-EE13-4CC5-AB12-B330E5D74429}" type="parTrans" cxnId="{D0FC7102-B8AE-4066-B2DC-914105514BAE}">
      <dgm:prSet/>
      <dgm:spPr/>
      <dgm:t>
        <a:bodyPr/>
        <a:lstStyle/>
        <a:p>
          <a:endParaRPr lang="en-US"/>
        </a:p>
      </dgm:t>
    </dgm:pt>
    <dgm:pt modelId="{9AB03459-DCA8-4C38-A902-1567577BA8C8}" type="sibTrans" cxnId="{D0FC7102-B8AE-4066-B2DC-914105514BAE}">
      <dgm:prSet/>
      <dgm:spPr/>
      <dgm:t>
        <a:bodyPr/>
        <a:lstStyle/>
        <a:p>
          <a:endParaRPr lang="en-US"/>
        </a:p>
      </dgm:t>
    </dgm:pt>
    <dgm:pt modelId="{A5ACFEA3-A72E-4FE8-BC60-90561EE39F98}" type="pres">
      <dgm:prSet presAssocID="{FCFB19BC-9256-4573-8D63-5FE822AE0180}" presName="root" presStyleCnt="0">
        <dgm:presLayoutVars>
          <dgm:dir/>
          <dgm:resizeHandles val="exact"/>
        </dgm:presLayoutVars>
      </dgm:prSet>
      <dgm:spPr/>
      <dgm:t>
        <a:bodyPr/>
        <a:lstStyle/>
        <a:p>
          <a:endParaRPr lang="en-US"/>
        </a:p>
      </dgm:t>
    </dgm:pt>
    <dgm:pt modelId="{8C5BD877-34D0-4652-8C1C-AE0A84BBF9A4}" type="pres">
      <dgm:prSet presAssocID="{BF13CAD0-FAC6-4289-822D-24070CFF4163}" presName="compNode" presStyleCnt="0"/>
      <dgm:spPr/>
    </dgm:pt>
    <dgm:pt modelId="{C3C5FB69-DD90-4FE8-89D5-0CBF23299865}" type="pres">
      <dgm:prSet presAssocID="{BF13CAD0-FAC6-4289-822D-24070CFF4163}" presName="bgRect" presStyleLbl="bgShp" presStyleIdx="0" presStyleCnt="3" custLinFactNeighborX="221" custLinFactNeighborY="-15978"/>
      <dgm:spPr/>
    </dgm:pt>
    <dgm:pt modelId="{0F1AAABF-4573-4D2A-8F96-3289FECABC4B}" type="pres">
      <dgm:prSet presAssocID="{BF13CAD0-FAC6-4289-822D-24070CFF4163}" presName="iconRect" presStyleLbl="node1" presStyleIdx="0" presStyleCnt="3" custScaleX="94671" custScaleY="100196" custLinFactNeighborX="2346" custLinFactNeighborY="2848"/>
      <dgm:spPr>
        <a:blipFill>
          <a:blip xmlns:r="http://schemas.openxmlformats.org/officeDocument/2006/relationships" r:embed="rId1">
            <a:extLst>
              <a:ext uri="{96DAC541-7B7A-43D3-8B79-37D633B846F1}">
                <asvg:svgBlip xmlns:asvg="http://schemas.microsoft.com/office/drawing/2016/SVG/main" xmlns="" r:embed="rId2"/>
              </a:ext>
            </a:extLst>
          </a:blip>
          <a:srcRect/>
          <a:stretch>
            <a:fillRect l="-9000" r="-9000"/>
          </a:stretch>
        </a:blipFill>
        <a:ln>
          <a:noFill/>
        </a:ln>
      </dgm:spPr>
      <dgm:extLst>
        <a:ext uri="{E40237B7-FDA0-4F09-8148-C483321AD2D9}">
          <dgm14:cNvPr xmlns:dgm14="http://schemas.microsoft.com/office/drawing/2010/diagram" id="0" name="" descr="Angel face with no fill"/>
        </a:ext>
      </dgm:extLst>
    </dgm:pt>
    <dgm:pt modelId="{22D25AF4-CB55-4342-B82F-45AB5CF04995}" type="pres">
      <dgm:prSet presAssocID="{BF13CAD0-FAC6-4289-822D-24070CFF4163}" presName="spaceRect" presStyleCnt="0"/>
      <dgm:spPr/>
    </dgm:pt>
    <dgm:pt modelId="{4CCF1BCE-06C9-4CFF-B0F5-9FB862F9D592}" type="pres">
      <dgm:prSet presAssocID="{BF13CAD0-FAC6-4289-822D-24070CFF4163}" presName="parTx" presStyleLbl="revTx" presStyleIdx="0" presStyleCnt="3">
        <dgm:presLayoutVars>
          <dgm:chMax val="0"/>
          <dgm:chPref val="0"/>
        </dgm:presLayoutVars>
      </dgm:prSet>
      <dgm:spPr/>
      <dgm:t>
        <a:bodyPr/>
        <a:lstStyle/>
        <a:p>
          <a:endParaRPr lang="en-US"/>
        </a:p>
      </dgm:t>
    </dgm:pt>
    <dgm:pt modelId="{370A4895-0E99-4BF4-8A78-DF00700AF0D6}" type="pres">
      <dgm:prSet presAssocID="{07CAFF17-6EFD-4AB5-A91D-4DCC1EACD24D}" presName="sibTrans" presStyleCnt="0"/>
      <dgm:spPr/>
    </dgm:pt>
    <dgm:pt modelId="{55DF088B-D86D-4440-8DDA-788BAC1664D2}" type="pres">
      <dgm:prSet presAssocID="{D5267A67-7C35-4A6D-BB94-1492EC849CFF}" presName="compNode" presStyleCnt="0"/>
      <dgm:spPr/>
    </dgm:pt>
    <dgm:pt modelId="{69B3738A-0CD6-49C2-8BD0-990A22CEE7C4}" type="pres">
      <dgm:prSet presAssocID="{D5267A67-7C35-4A6D-BB94-1492EC849CFF}" presName="bgRect" presStyleLbl="bgShp" presStyleIdx="1" presStyleCnt="3"/>
      <dgm:spPr/>
    </dgm:pt>
    <dgm:pt modelId="{76058362-B52A-415B-92DF-A87A5B3B4230}" type="pres">
      <dgm:prSet presAssocID="{D5267A67-7C35-4A6D-BB94-1492EC849CFF}" presName="iconRect" presStyleLbl="node1" presStyleIdx="1" presStyleCnt="3" custScaleX="178683" custScaleY="145502"/>
      <dgm:spPr>
        <a:blipFill>
          <a:blip xmlns:r="http://schemas.openxmlformats.org/officeDocument/2006/relationships" r:embed="rId3" cstate="hqprint">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rcRect/>
          <a:stretch>
            <a:fillRect l="-18000" r="-18000"/>
          </a:stretch>
        </a:blipFill>
        <a:ln>
          <a:noFill/>
        </a:ln>
      </dgm:spPr>
      <dgm:t>
        <a:bodyPr/>
        <a:lstStyle/>
        <a:p>
          <a:endParaRPr lang="en-US"/>
        </a:p>
      </dgm:t>
    </dgm:pt>
    <dgm:pt modelId="{CA0034A1-1FC8-4549-AC07-4EE3B2F47918}" type="pres">
      <dgm:prSet presAssocID="{D5267A67-7C35-4A6D-BB94-1492EC849CFF}" presName="spaceRect" presStyleCnt="0"/>
      <dgm:spPr/>
    </dgm:pt>
    <dgm:pt modelId="{78A01959-59B5-4CEC-8FCB-5750E2037166}" type="pres">
      <dgm:prSet presAssocID="{D5267A67-7C35-4A6D-BB94-1492EC849CFF}" presName="parTx" presStyleLbl="revTx" presStyleIdx="1" presStyleCnt="3">
        <dgm:presLayoutVars>
          <dgm:chMax val="0"/>
          <dgm:chPref val="0"/>
        </dgm:presLayoutVars>
      </dgm:prSet>
      <dgm:spPr/>
      <dgm:t>
        <a:bodyPr/>
        <a:lstStyle/>
        <a:p>
          <a:endParaRPr lang="en-US"/>
        </a:p>
      </dgm:t>
    </dgm:pt>
    <dgm:pt modelId="{7888F4FC-AB07-48DD-80E4-158DAC627555}" type="pres">
      <dgm:prSet presAssocID="{D0715222-5994-4B42-812D-B0D6C2C7DFB7}" presName="sibTrans" presStyleCnt="0"/>
      <dgm:spPr/>
    </dgm:pt>
    <dgm:pt modelId="{36713014-7E11-4AEB-BF0C-5500EDCCD30C}" type="pres">
      <dgm:prSet presAssocID="{289F835B-DC1E-4F2F-9596-C01EBA14C2B8}" presName="compNode" presStyleCnt="0"/>
      <dgm:spPr/>
    </dgm:pt>
    <dgm:pt modelId="{4AB1770E-6CC5-4BB9-BFA1-E1DC74026F7D}" type="pres">
      <dgm:prSet presAssocID="{289F835B-DC1E-4F2F-9596-C01EBA14C2B8}" presName="bgRect" presStyleLbl="bgShp" presStyleIdx="2" presStyleCnt="3"/>
      <dgm:spPr/>
    </dgm:pt>
    <dgm:pt modelId="{CEF6FE69-08E9-464B-8EA0-2D7096E95E0B}" type="pres">
      <dgm:prSet presAssocID="{289F835B-DC1E-4F2F-9596-C01EBA14C2B8}" presName="iconRect" presStyleLbl="node1" presStyleIdx="2" presStyleCnt="3" custScaleX="178683" custScaleY="172737"/>
      <dgm:spPr>
        <a:blipFill>
          <a:blip xmlns:r="http://schemas.openxmlformats.org/officeDocument/2006/relationships" r:embed="rId5">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rcRect/>
          <a:stretch>
            <a:fillRect/>
          </a:stretch>
        </a:blipFill>
        <a:ln>
          <a:noFill/>
        </a:ln>
      </dgm:spPr>
    </dgm:pt>
    <dgm:pt modelId="{B3B91B96-E3C6-4078-9B9D-8523429E170A}" type="pres">
      <dgm:prSet presAssocID="{289F835B-DC1E-4F2F-9596-C01EBA14C2B8}" presName="spaceRect" presStyleCnt="0"/>
      <dgm:spPr/>
    </dgm:pt>
    <dgm:pt modelId="{4C769317-0566-40F5-8C49-F4DF27726FEC}" type="pres">
      <dgm:prSet presAssocID="{289F835B-DC1E-4F2F-9596-C01EBA14C2B8}" presName="parTx" presStyleLbl="revTx" presStyleIdx="2" presStyleCnt="3" custScaleX="107927">
        <dgm:presLayoutVars>
          <dgm:chMax val="0"/>
          <dgm:chPref val="0"/>
        </dgm:presLayoutVars>
      </dgm:prSet>
      <dgm:spPr/>
      <dgm:t>
        <a:bodyPr/>
        <a:lstStyle/>
        <a:p>
          <a:endParaRPr lang="en-US"/>
        </a:p>
      </dgm:t>
    </dgm:pt>
  </dgm:ptLst>
  <dgm:cxnLst>
    <dgm:cxn modelId="{01A50E40-611A-4BC3-A463-27638672E857}" type="presOf" srcId="{FCFB19BC-9256-4573-8D63-5FE822AE0180}" destId="{A5ACFEA3-A72E-4FE8-BC60-90561EE39F98}" srcOrd="0" destOrd="0" presId="urn:microsoft.com/office/officeart/2018/2/layout/IconVerticalSolidList"/>
    <dgm:cxn modelId="{D7E0EC8A-DFEA-4C2D-9326-A50F1FC34505}" type="presOf" srcId="{BF13CAD0-FAC6-4289-822D-24070CFF4163}" destId="{4CCF1BCE-06C9-4CFF-B0F5-9FB862F9D592}" srcOrd="0" destOrd="0" presId="urn:microsoft.com/office/officeart/2018/2/layout/IconVerticalSolidList"/>
    <dgm:cxn modelId="{D0FC7102-B8AE-4066-B2DC-914105514BAE}" srcId="{FCFB19BC-9256-4573-8D63-5FE822AE0180}" destId="{289F835B-DC1E-4F2F-9596-C01EBA14C2B8}" srcOrd="2" destOrd="0" parTransId="{3ACF8AB9-EE13-4CC5-AB12-B330E5D74429}" sibTransId="{9AB03459-DCA8-4C38-A902-1567577BA8C8}"/>
    <dgm:cxn modelId="{3BEDBE94-518C-4F83-898B-56BE486C2012}" srcId="{FCFB19BC-9256-4573-8D63-5FE822AE0180}" destId="{BF13CAD0-FAC6-4289-822D-24070CFF4163}" srcOrd="0" destOrd="0" parTransId="{2D41E0DA-797E-4A37-8FA5-5B398D818BF4}" sibTransId="{07CAFF17-6EFD-4AB5-A91D-4DCC1EACD24D}"/>
    <dgm:cxn modelId="{2CAA3B79-C2F3-4163-A26D-86CFB8382E4F}" srcId="{FCFB19BC-9256-4573-8D63-5FE822AE0180}" destId="{D5267A67-7C35-4A6D-BB94-1492EC849CFF}" srcOrd="1" destOrd="0" parTransId="{7759325B-BA86-4291-ABA5-14F8076E2454}" sibTransId="{D0715222-5994-4B42-812D-B0D6C2C7DFB7}"/>
    <dgm:cxn modelId="{CC3091AB-4999-4D1D-9891-4824974A7BF6}" type="presOf" srcId="{D5267A67-7C35-4A6D-BB94-1492EC849CFF}" destId="{78A01959-59B5-4CEC-8FCB-5750E2037166}" srcOrd="0" destOrd="0" presId="urn:microsoft.com/office/officeart/2018/2/layout/IconVerticalSolidList"/>
    <dgm:cxn modelId="{98A14840-A0A2-4482-A0CC-9ADFAEDA541F}" type="presOf" srcId="{289F835B-DC1E-4F2F-9596-C01EBA14C2B8}" destId="{4C769317-0566-40F5-8C49-F4DF27726FEC}" srcOrd="0" destOrd="0" presId="urn:microsoft.com/office/officeart/2018/2/layout/IconVerticalSolidList"/>
    <dgm:cxn modelId="{916A3161-59D9-4878-A3DC-D203CB9334EE}" type="presParOf" srcId="{A5ACFEA3-A72E-4FE8-BC60-90561EE39F98}" destId="{8C5BD877-34D0-4652-8C1C-AE0A84BBF9A4}" srcOrd="0" destOrd="0" presId="urn:microsoft.com/office/officeart/2018/2/layout/IconVerticalSolidList"/>
    <dgm:cxn modelId="{C794E6A4-906B-4D8D-8DDE-0FC4F15B98C7}" type="presParOf" srcId="{8C5BD877-34D0-4652-8C1C-AE0A84BBF9A4}" destId="{C3C5FB69-DD90-4FE8-89D5-0CBF23299865}" srcOrd="0" destOrd="0" presId="urn:microsoft.com/office/officeart/2018/2/layout/IconVerticalSolidList"/>
    <dgm:cxn modelId="{8B35095E-A302-4E8F-A89D-1241AEE7C19A}" type="presParOf" srcId="{8C5BD877-34D0-4652-8C1C-AE0A84BBF9A4}" destId="{0F1AAABF-4573-4D2A-8F96-3289FECABC4B}" srcOrd="1" destOrd="0" presId="urn:microsoft.com/office/officeart/2018/2/layout/IconVerticalSolidList"/>
    <dgm:cxn modelId="{333AD1C2-61FC-4FF1-9BEC-A0383855ECE4}" type="presParOf" srcId="{8C5BD877-34D0-4652-8C1C-AE0A84BBF9A4}" destId="{22D25AF4-CB55-4342-B82F-45AB5CF04995}" srcOrd="2" destOrd="0" presId="urn:microsoft.com/office/officeart/2018/2/layout/IconVerticalSolidList"/>
    <dgm:cxn modelId="{6D512188-B90C-458D-BE04-AFAB7CB9923C}" type="presParOf" srcId="{8C5BD877-34D0-4652-8C1C-AE0A84BBF9A4}" destId="{4CCF1BCE-06C9-4CFF-B0F5-9FB862F9D592}" srcOrd="3" destOrd="0" presId="urn:microsoft.com/office/officeart/2018/2/layout/IconVerticalSolidList"/>
    <dgm:cxn modelId="{41BBB771-168B-4270-844E-77550D033A04}" type="presParOf" srcId="{A5ACFEA3-A72E-4FE8-BC60-90561EE39F98}" destId="{370A4895-0E99-4BF4-8A78-DF00700AF0D6}" srcOrd="1" destOrd="0" presId="urn:microsoft.com/office/officeart/2018/2/layout/IconVerticalSolidList"/>
    <dgm:cxn modelId="{E27B20EC-D4DB-4E23-BA04-1944D9E354BF}" type="presParOf" srcId="{A5ACFEA3-A72E-4FE8-BC60-90561EE39F98}" destId="{55DF088B-D86D-4440-8DDA-788BAC1664D2}" srcOrd="2" destOrd="0" presId="urn:microsoft.com/office/officeart/2018/2/layout/IconVerticalSolidList"/>
    <dgm:cxn modelId="{4E385B99-BBB7-4176-A980-D7769804BA08}" type="presParOf" srcId="{55DF088B-D86D-4440-8DDA-788BAC1664D2}" destId="{69B3738A-0CD6-49C2-8BD0-990A22CEE7C4}" srcOrd="0" destOrd="0" presId="urn:microsoft.com/office/officeart/2018/2/layout/IconVerticalSolidList"/>
    <dgm:cxn modelId="{F4EDB79E-1437-41C1-974C-018FFD703D70}" type="presParOf" srcId="{55DF088B-D86D-4440-8DDA-788BAC1664D2}" destId="{76058362-B52A-415B-92DF-A87A5B3B4230}" srcOrd="1" destOrd="0" presId="urn:microsoft.com/office/officeart/2018/2/layout/IconVerticalSolidList"/>
    <dgm:cxn modelId="{CC6C64B6-CFC4-4164-B5AB-A7A2D498FDB8}" type="presParOf" srcId="{55DF088B-D86D-4440-8DDA-788BAC1664D2}" destId="{CA0034A1-1FC8-4549-AC07-4EE3B2F47918}" srcOrd="2" destOrd="0" presId="urn:microsoft.com/office/officeart/2018/2/layout/IconVerticalSolidList"/>
    <dgm:cxn modelId="{63694B64-8C6B-486A-937B-71E59AA8E50F}" type="presParOf" srcId="{55DF088B-D86D-4440-8DDA-788BAC1664D2}" destId="{78A01959-59B5-4CEC-8FCB-5750E2037166}" srcOrd="3" destOrd="0" presId="urn:microsoft.com/office/officeart/2018/2/layout/IconVerticalSolidList"/>
    <dgm:cxn modelId="{C7AA9374-968F-4B64-9931-46DDBC3FC943}" type="presParOf" srcId="{A5ACFEA3-A72E-4FE8-BC60-90561EE39F98}" destId="{7888F4FC-AB07-48DD-80E4-158DAC627555}" srcOrd="3" destOrd="0" presId="urn:microsoft.com/office/officeart/2018/2/layout/IconVerticalSolidList"/>
    <dgm:cxn modelId="{10779771-10F7-4AA1-AD31-037F4EBF789A}" type="presParOf" srcId="{A5ACFEA3-A72E-4FE8-BC60-90561EE39F98}" destId="{36713014-7E11-4AEB-BF0C-5500EDCCD30C}" srcOrd="4" destOrd="0" presId="urn:microsoft.com/office/officeart/2018/2/layout/IconVerticalSolidList"/>
    <dgm:cxn modelId="{8E042565-B690-4709-85A7-9CB9A8207A63}" type="presParOf" srcId="{36713014-7E11-4AEB-BF0C-5500EDCCD30C}" destId="{4AB1770E-6CC5-4BB9-BFA1-E1DC74026F7D}" srcOrd="0" destOrd="0" presId="urn:microsoft.com/office/officeart/2018/2/layout/IconVerticalSolidList"/>
    <dgm:cxn modelId="{F0767B04-5B5C-4D0C-AE12-CCBACC2DAE7E}" type="presParOf" srcId="{36713014-7E11-4AEB-BF0C-5500EDCCD30C}" destId="{CEF6FE69-08E9-464B-8EA0-2D7096E95E0B}" srcOrd="1" destOrd="0" presId="urn:microsoft.com/office/officeart/2018/2/layout/IconVerticalSolidList"/>
    <dgm:cxn modelId="{323345AB-A711-40A3-8AEF-577A6C8969AE}" type="presParOf" srcId="{36713014-7E11-4AEB-BF0C-5500EDCCD30C}" destId="{B3B91B96-E3C6-4078-9B9D-8523429E170A}" srcOrd="2" destOrd="0" presId="urn:microsoft.com/office/officeart/2018/2/layout/IconVerticalSolidList"/>
    <dgm:cxn modelId="{D86D37EE-2C8F-4430-89B0-C4F2D3B2F985}" type="presParOf" srcId="{36713014-7E11-4AEB-BF0C-5500EDCCD30C}" destId="{4C769317-0566-40F5-8C49-F4DF27726FEC}"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C5FB69-DD90-4FE8-89D5-0CBF23299865}">
      <dsp:nvSpPr>
        <dsp:cNvPr id="0" name=""/>
        <dsp:cNvSpPr/>
      </dsp:nvSpPr>
      <dsp:spPr>
        <a:xfrm>
          <a:off x="-47840" y="0"/>
          <a:ext cx="11537302" cy="193885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1AAABF-4573-4D2A-8F96-3289FECABC4B}">
      <dsp:nvSpPr>
        <dsp:cNvPr id="0" name=""/>
        <dsp:cNvSpPr/>
      </dsp:nvSpPr>
      <dsp:spPr>
        <a:xfrm>
          <a:off x="561148" y="475819"/>
          <a:ext cx="906585" cy="1068462"/>
        </a:xfrm>
        <a:prstGeom prst="rect">
          <a:avLst/>
        </a:prstGeom>
        <a:blipFill>
          <a:blip xmlns:r="http://schemas.openxmlformats.org/officeDocument/2006/relationships" r:embed="rId1">
            <a:extLst>
              <a:ext uri="{96DAC541-7B7A-43D3-8B79-37D633B846F1}">
                <asvg:svgBlip xmlns:asvg="http://schemas.microsoft.com/office/drawing/2016/SVG/main" xmlns="" r:embed="rId2"/>
              </a:ext>
            </a:extLst>
          </a:blip>
          <a:srcRect/>
          <a:stretch>
            <a:fillRect l="-9000" r="-9000"/>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CCF1BCE-06C9-4CFF-B0F5-9FB862F9D592}">
      <dsp:nvSpPr>
        <dsp:cNvPr id="0" name=""/>
        <dsp:cNvSpPr/>
      </dsp:nvSpPr>
      <dsp:spPr>
        <a:xfrm>
          <a:off x="2057288" y="10250"/>
          <a:ext cx="9137290" cy="19407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5397" tIns="205397" rIns="205397" bIns="205397" numCol="1" spcCol="1270" anchor="ctr" anchorCtr="0">
          <a:noAutofit/>
        </a:bodyPr>
        <a:lstStyle/>
        <a:p>
          <a:pPr lvl="0" algn="l" defTabSz="1778000">
            <a:lnSpc>
              <a:spcPct val="90000"/>
            </a:lnSpc>
            <a:spcBef>
              <a:spcPct val="0"/>
            </a:spcBef>
            <a:spcAft>
              <a:spcPct val="35000"/>
            </a:spcAft>
          </a:pPr>
          <a:r>
            <a:rPr lang="en-US" sz="4000" i="1" u="none" kern="1200" dirty="0"/>
            <a:t>If my devils leave me, then my angels will too</a:t>
          </a:r>
          <a:r>
            <a:rPr lang="en-US" sz="4000" u="none" kern="1200" dirty="0"/>
            <a:t>. </a:t>
          </a:r>
        </a:p>
      </dsp:txBody>
      <dsp:txXfrm>
        <a:off x="2057288" y="10250"/>
        <a:ext cx="9137290" cy="1940754"/>
      </dsp:txXfrm>
    </dsp:sp>
    <dsp:sp modelId="{69B3738A-0CD6-49C2-8BD0-990A22CEE7C4}">
      <dsp:nvSpPr>
        <dsp:cNvPr id="0" name=""/>
        <dsp:cNvSpPr/>
      </dsp:nvSpPr>
      <dsp:spPr>
        <a:xfrm>
          <a:off x="-73337" y="2339156"/>
          <a:ext cx="11537302" cy="193885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058362-B52A-415B-92DF-A87A5B3B4230}">
      <dsp:nvSpPr>
        <dsp:cNvPr id="0" name=""/>
        <dsp:cNvSpPr/>
      </dsp:nvSpPr>
      <dsp:spPr>
        <a:xfrm>
          <a:off x="115220" y="2532789"/>
          <a:ext cx="1807414" cy="1551593"/>
        </a:xfrm>
        <a:prstGeom prst="rect">
          <a:avLst/>
        </a:prstGeom>
        <a:blipFill>
          <a:blip xmlns:r="http://schemas.openxmlformats.org/officeDocument/2006/relationships" r:embed="rId3" cstate="hqprint">
            <a:extLst>
              <a:ext uri="{28A0092B-C50C-407E-A947-70E740481C1C}">
                <a14:useLocalDpi xmlns:a14="http://schemas.microsoft.com/office/drawing/2010/main" val="0"/>
              </a:ext>
              <a:ext uri="{837473B0-CC2E-450A-ABE3-18F120FF3D39}">
                <a1611:picAttrSrcUrl xmlns:a1611="http://schemas.microsoft.com/office/drawing/2016/11/main" xmlns="" r:id="rId4"/>
              </a:ext>
            </a:extLst>
          </a:blip>
          <a:srcRect/>
          <a:stretch>
            <a:fillRect l="-18000" r="-18000"/>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8A01959-59B5-4CEC-8FCB-5750E2037166}">
      <dsp:nvSpPr>
        <dsp:cNvPr id="0" name=""/>
        <dsp:cNvSpPr/>
      </dsp:nvSpPr>
      <dsp:spPr>
        <a:xfrm>
          <a:off x="2111192" y="2339156"/>
          <a:ext cx="9137290" cy="19407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5397" tIns="205397" rIns="205397" bIns="205397" numCol="1" spcCol="1270" anchor="ctr" anchorCtr="0">
          <a:noAutofit/>
        </a:bodyPr>
        <a:lstStyle/>
        <a:p>
          <a:pPr lvl="0" algn="l" defTabSz="1955800">
            <a:lnSpc>
              <a:spcPct val="90000"/>
            </a:lnSpc>
            <a:spcBef>
              <a:spcPct val="0"/>
            </a:spcBef>
            <a:spcAft>
              <a:spcPct val="35000"/>
            </a:spcAft>
          </a:pPr>
          <a:r>
            <a:rPr lang="en-US" sz="4400" kern="1200" dirty="0"/>
            <a:t>There can be no gain without pain. </a:t>
          </a:r>
        </a:p>
      </dsp:txBody>
      <dsp:txXfrm>
        <a:off x="2111192" y="2339156"/>
        <a:ext cx="9137290" cy="1940754"/>
      </dsp:txXfrm>
    </dsp:sp>
    <dsp:sp modelId="{4AB1770E-6CC5-4BB9-BFA1-E1DC74026F7D}">
      <dsp:nvSpPr>
        <dsp:cNvPr id="0" name=""/>
        <dsp:cNvSpPr/>
      </dsp:nvSpPr>
      <dsp:spPr>
        <a:xfrm>
          <a:off x="-73337" y="4668061"/>
          <a:ext cx="11537302" cy="1938859"/>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F6FE69-08E9-464B-8EA0-2D7096E95E0B}">
      <dsp:nvSpPr>
        <dsp:cNvPr id="0" name=""/>
        <dsp:cNvSpPr/>
      </dsp:nvSpPr>
      <dsp:spPr>
        <a:xfrm>
          <a:off x="115220" y="4716481"/>
          <a:ext cx="1807414" cy="1842020"/>
        </a:xfrm>
        <a:prstGeom prst="rect">
          <a:avLst/>
        </a:prstGeom>
        <a:blipFill>
          <a:blip xmlns:r="http://schemas.openxmlformats.org/officeDocument/2006/relationships" r:embed="rId5">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C769317-0566-40F5-8C49-F4DF27726FEC}">
      <dsp:nvSpPr>
        <dsp:cNvPr id="0" name=""/>
        <dsp:cNvSpPr/>
      </dsp:nvSpPr>
      <dsp:spPr>
        <a:xfrm>
          <a:off x="1749036" y="4668061"/>
          <a:ext cx="9861603" cy="19407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5397" tIns="205397" rIns="205397" bIns="205397" numCol="1" spcCol="1270" anchor="ctr" anchorCtr="0">
          <a:noAutofit/>
        </a:bodyPr>
        <a:lstStyle/>
        <a:p>
          <a:pPr lvl="0" algn="l" defTabSz="1244600">
            <a:lnSpc>
              <a:spcPct val="90000"/>
            </a:lnSpc>
            <a:spcBef>
              <a:spcPct val="0"/>
            </a:spcBef>
            <a:spcAft>
              <a:spcPct val="35000"/>
            </a:spcAft>
          </a:pPr>
          <a:r>
            <a:rPr lang="en-US" sz="2800" kern="1200" dirty="0"/>
            <a:t>Amma Theodora said: “Let us strive to enter by the narrow gate. Just as the trees cannot bear fruit if they have not stood before the winter’s storms, so it is with us. This present age is a storm; and it is only through many trials and temptations that we can obtain an inheritance in the kingdom of heaven.”</a:t>
          </a:r>
        </a:p>
      </dsp:txBody>
      <dsp:txXfrm>
        <a:off x="1749036" y="4668061"/>
        <a:ext cx="9861603" cy="194075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561E8-CE37-46C5-A329-C599214812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0A540FA-7080-4C57-A51F-17203BCE325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3FEBF25-A021-4978-BAD0-8057B9FC4398}"/>
              </a:ext>
            </a:extLst>
          </p:cNvPr>
          <p:cNvSpPr>
            <a:spLocks noGrp="1"/>
          </p:cNvSpPr>
          <p:nvPr>
            <p:ph type="dt" sz="half" idx="10"/>
          </p:nvPr>
        </p:nvSpPr>
        <p:spPr/>
        <p:txBody>
          <a:bodyPr/>
          <a:lstStyle/>
          <a:p>
            <a:fld id="{FCD8D5DD-63C8-46BC-A87C-65123168BA6D}" type="datetimeFigureOut">
              <a:rPr lang="en-US" smtClean="0"/>
              <a:t>3/8/2020</a:t>
            </a:fld>
            <a:endParaRPr lang="en-US"/>
          </a:p>
        </p:txBody>
      </p:sp>
      <p:sp>
        <p:nvSpPr>
          <p:cNvPr id="5" name="Footer Placeholder 4">
            <a:extLst>
              <a:ext uri="{FF2B5EF4-FFF2-40B4-BE49-F238E27FC236}">
                <a16:creationId xmlns:a16="http://schemas.microsoft.com/office/drawing/2014/main" id="{79B83AD6-8A46-4CAD-B9C5-E50E4D2FBC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13578F-6698-4569-8604-14FA8AF110CE}"/>
              </a:ext>
            </a:extLst>
          </p:cNvPr>
          <p:cNvSpPr>
            <a:spLocks noGrp="1"/>
          </p:cNvSpPr>
          <p:nvPr>
            <p:ph type="sldNum" sz="quarter" idx="12"/>
          </p:nvPr>
        </p:nvSpPr>
        <p:spPr/>
        <p:txBody>
          <a:bodyPr/>
          <a:lstStyle/>
          <a:p>
            <a:fld id="{E5B5D6FC-F60A-4135-AB9E-60D5FB15B977}" type="slidenum">
              <a:rPr lang="en-US" smtClean="0"/>
              <a:t>‹#›</a:t>
            </a:fld>
            <a:endParaRPr lang="en-US"/>
          </a:p>
        </p:txBody>
      </p:sp>
    </p:spTree>
    <p:extLst>
      <p:ext uri="{BB962C8B-B14F-4D97-AF65-F5344CB8AC3E}">
        <p14:creationId xmlns:p14="http://schemas.microsoft.com/office/powerpoint/2010/main" val="718659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01FF78-CEE4-4336-88AA-B76664FF912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FF6A82-D2E4-412C-AF35-BC7A91BB1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406E88-700D-44DE-953D-6A251D1BA1B1}"/>
              </a:ext>
            </a:extLst>
          </p:cNvPr>
          <p:cNvSpPr>
            <a:spLocks noGrp="1"/>
          </p:cNvSpPr>
          <p:nvPr>
            <p:ph type="dt" sz="half" idx="10"/>
          </p:nvPr>
        </p:nvSpPr>
        <p:spPr/>
        <p:txBody>
          <a:bodyPr/>
          <a:lstStyle/>
          <a:p>
            <a:fld id="{FCD8D5DD-63C8-46BC-A87C-65123168BA6D}" type="datetimeFigureOut">
              <a:rPr lang="en-US" smtClean="0"/>
              <a:t>3/8/2020</a:t>
            </a:fld>
            <a:endParaRPr lang="en-US"/>
          </a:p>
        </p:txBody>
      </p:sp>
      <p:sp>
        <p:nvSpPr>
          <p:cNvPr id="5" name="Footer Placeholder 4">
            <a:extLst>
              <a:ext uri="{FF2B5EF4-FFF2-40B4-BE49-F238E27FC236}">
                <a16:creationId xmlns:a16="http://schemas.microsoft.com/office/drawing/2014/main" id="{46A3BA03-6F08-4A9F-AEC6-0461AE1DDD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58C088-948D-4301-BE79-23C4CF3A2F6D}"/>
              </a:ext>
            </a:extLst>
          </p:cNvPr>
          <p:cNvSpPr>
            <a:spLocks noGrp="1"/>
          </p:cNvSpPr>
          <p:nvPr>
            <p:ph type="sldNum" sz="quarter" idx="12"/>
          </p:nvPr>
        </p:nvSpPr>
        <p:spPr/>
        <p:txBody>
          <a:bodyPr/>
          <a:lstStyle/>
          <a:p>
            <a:fld id="{E5B5D6FC-F60A-4135-AB9E-60D5FB15B977}" type="slidenum">
              <a:rPr lang="en-US" smtClean="0"/>
              <a:t>‹#›</a:t>
            </a:fld>
            <a:endParaRPr lang="en-US"/>
          </a:p>
        </p:txBody>
      </p:sp>
    </p:spTree>
    <p:extLst>
      <p:ext uri="{BB962C8B-B14F-4D97-AF65-F5344CB8AC3E}">
        <p14:creationId xmlns:p14="http://schemas.microsoft.com/office/powerpoint/2010/main" val="621607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04173E-7BB6-4923-A115-ED1355D193D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E7B91B2-6E0B-42F5-9F1A-35960794AAE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A1DE92-7068-4529-8580-C54E118CA3BF}"/>
              </a:ext>
            </a:extLst>
          </p:cNvPr>
          <p:cNvSpPr>
            <a:spLocks noGrp="1"/>
          </p:cNvSpPr>
          <p:nvPr>
            <p:ph type="dt" sz="half" idx="10"/>
          </p:nvPr>
        </p:nvSpPr>
        <p:spPr/>
        <p:txBody>
          <a:bodyPr/>
          <a:lstStyle/>
          <a:p>
            <a:fld id="{FCD8D5DD-63C8-46BC-A87C-65123168BA6D}" type="datetimeFigureOut">
              <a:rPr lang="en-US" smtClean="0"/>
              <a:t>3/8/2020</a:t>
            </a:fld>
            <a:endParaRPr lang="en-US"/>
          </a:p>
        </p:txBody>
      </p:sp>
      <p:sp>
        <p:nvSpPr>
          <p:cNvPr id="5" name="Footer Placeholder 4">
            <a:extLst>
              <a:ext uri="{FF2B5EF4-FFF2-40B4-BE49-F238E27FC236}">
                <a16:creationId xmlns:a16="http://schemas.microsoft.com/office/drawing/2014/main" id="{41AF1B7A-5666-423A-B79E-EA83840E87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78489D-6F0B-4377-962F-39E93EFF5B00}"/>
              </a:ext>
            </a:extLst>
          </p:cNvPr>
          <p:cNvSpPr>
            <a:spLocks noGrp="1"/>
          </p:cNvSpPr>
          <p:nvPr>
            <p:ph type="sldNum" sz="quarter" idx="12"/>
          </p:nvPr>
        </p:nvSpPr>
        <p:spPr/>
        <p:txBody>
          <a:bodyPr/>
          <a:lstStyle/>
          <a:p>
            <a:fld id="{E5B5D6FC-F60A-4135-AB9E-60D5FB15B977}" type="slidenum">
              <a:rPr lang="en-US" smtClean="0"/>
              <a:t>‹#›</a:t>
            </a:fld>
            <a:endParaRPr lang="en-US"/>
          </a:p>
        </p:txBody>
      </p:sp>
    </p:spTree>
    <p:extLst>
      <p:ext uri="{BB962C8B-B14F-4D97-AF65-F5344CB8AC3E}">
        <p14:creationId xmlns:p14="http://schemas.microsoft.com/office/powerpoint/2010/main" val="233750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A3C2C-EC7C-4C0C-9D87-3D7FDC26CC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A18D54-6667-4269-839E-F31536BADEA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5D1E9F-98F5-4CFA-A9C6-D2C46D0AF7DC}"/>
              </a:ext>
            </a:extLst>
          </p:cNvPr>
          <p:cNvSpPr>
            <a:spLocks noGrp="1"/>
          </p:cNvSpPr>
          <p:nvPr>
            <p:ph type="dt" sz="half" idx="10"/>
          </p:nvPr>
        </p:nvSpPr>
        <p:spPr/>
        <p:txBody>
          <a:bodyPr/>
          <a:lstStyle/>
          <a:p>
            <a:fld id="{FCD8D5DD-63C8-46BC-A87C-65123168BA6D}" type="datetimeFigureOut">
              <a:rPr lang="en-US" smtClean="0"/>
              <a:t>3/8/2020</a:t>
            </a:fld>
            <a:endParaRPr lang="en-US"/>
          </a:p>
        </p:txBody>
      </p:sp>
      <p:sp>
        <p:nvSpPr>
          <p:cNvPr id="5" name="Footer Placeholder 4">
            <a:extLst>
              <a:ext uri="{FF2B5EF4-FFF2-40B4-BE49-F238E27FC236}">
                <a16:creationId xmlns:a16="http://schemas.microsoft.com/office/drawing/2014/main" id="{15FB8FEF-7FA8-4BA9-BA8A-6E7E31EE2A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980C3D-D885-489B-A5B8-62A2F1B2DD6A}"/>
              </a:ext>
            </a:extLst>
          </p:cNvPr>
          <p:cNvSpPr>
            <a:spLocks noGrp="1"/>
          </p:cNvSpPr>
          <p:nvPr>
            <p:ph type="sldNum" sz="quarter" idx="12"/>
          </p:nvPr>
        </p:nvSpPr>
        <p:spPr/>
        <p:txBody>
          <a:bodyPr/>
          <a:lstStyle/>
          <a:p>
            <a:fld id="{E5B5D6FC-F60A-4135-AB9E-60D5FB15B977}" type="slidenum">
              <a:rPr lang="en-US" smtClean="0"/>
              <a:t>‹#›</a:t>
            </a:fld>
            <a:endParaRPr lang="en-US"/>
          </a:p>
        </p:txBody>
      </p:sp>
    </p:spTree>
    <p:extLst>
      <p:ext uri="{BB962C8B-B14F-4D97-AF65-F5344CB8AC3E}">
        <p14:creationId xmlns:p14="http://schemas.microsoft.com/office/powerpoint/2010/main" val="983566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1F68B-1E12-4F05-9656-F80126CE46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A7C89C1-17CE-4AA8-95AD-B3996EDA79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CD22B1C-809C-40A4-9B4E-9346DB87378B}"/>
              </a:ext>
            </a:extLst>
          </p:cNvPr>
          <p:cNvSpPr>
            <a:spLocks noGrp="1"/>
          </p:cNvSpPr>
          <p:nvPr>
            <p:ph type="dt" sz="half" idx="10"/>
          </p:nvPr>
        </p:nvSpPr>
        <p:spPr/>
        <p:txBody>
          <a:bodyPr/>
          <a:lstStyle/>
          <a:p>
            <a:fld id="{FCD8D5DD-63C8-46BC-A87C-65123168BA6D}" type="datetimeFigureOut">
              <a:rPr lang="en-US" smtClean="0"/>
              <a:t>3/8/2020</a:t>
            </a:fld>
            <a:endParaRPr lang="en-US"/>
          </a:p>
        </p:txBody>
      </p:sp>
      <p:sp>
        <p:nvSpPr>
          <p:cNvPr id="5" name="Footer Placeholder 4">
            <a:extLst>
              <a:ext uri="{FF2B5EF4-FFF2-40B4-BE49-F238E27FC236}">
                <a16:creationId xmlns:a16="http://schemas.microsoft.com/office/drawing/2014/main" id="{5B499F16-F20E-4B8A-BFEE-3767DFD22C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5E4CE-EDBF-4EC9-BE9A-3D1E9E11224E}"/>
              </a:ext>
            </a:extLst>
          </p:cNvPr>
          <p:cNvSpPr>
            <a:spLocks noGrp="1"/>
          </p:cNvSpPr>
          <p:nvPr>
            <p:ph type="sldNum" sz="quarter" idx="12"/>
          </p:nvPr>
        </p:nvSpPr>
        <p:spPr/>
        <p:txBody>
          <a:bodyPr/>
          <a:lstStyle/>
          <a:p>
            <a:fld id="{E5B5D6FC-F60A-4135-AB9E-60D5FB15B977}" type="slidenum">
              <a:rPr lang="en-US" smtClean="0"/>
              <a:t>‹#›</a:t>
            </a:fld>
            <a:endParaRPr lang="en-US"/>
          </a:p>
        </p:txBody>
      </p:sp>
    </p:spTree>
    <p:extLst>
      <p:ext uri="{BB962C8B-B14F-4D97-AF65-F5344CB8AC3E}">
        <p14:creationId xmlns:p14="http://schemas.microsoft.com/office/powerpoint/2010/main" val="2573291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600E3-A412-4941-B42C-B780BE5845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D8CD25-42C9-4B1A-AADF-5ADF41D6BA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B89D491-AC7B-4251-A5A9-9A467268F95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D29FD50-1741-42C9-AB94-67053B915D69}"/>
              </a:ext>
            </a:extLst>
          </p:cNvPr>
          <p:cNvSpPr>
            <a:spLocks noGrp="1"/>
          </p:cNvSpPr>
          <p:nvPr>
            <p:ph type="dt" sz="half" idx="10"/>
          </p:nvPr>
        </p:nvSpPr>
        <p:spPr/>
        <p:txBody>
          <a:bodyPr/>
          <a:lstStyle/>
          <a:p>
            <a:fld id="{FCD8D5DD-63C8-46BC-A87C-65123168BA6D}" type="datetimeFigureOut">
              <a:rPr lang="en-US" smtClean="0"/>
              <a:t>3/8/2020</a:t>
            </a:fld>
            <a:endParaRPr lang="en-US"/>
          </a:p>
        </p:txBody>
      </p:sp>
      <p:sp>
        <p:nvSpPr>
          <p:cNvPr id="6" name="Footer Placeholder 5">
            <a:extLst>
              <a:ext uri="{FF2B5EF4-FFF2-40B4-BE49-F238E27FC236}">
                <a16:creationId xmlns:a16="http://schemas.microsoft.com/office/drawing/2014/main" id="{AAB64BD0-0E7E-44B8-B820-E63B2B048C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B963C9-DA9C-4690-AD2A-956AC7466025}"/>
              </a:ext>
            </a:extLst>
          </p:cNvPr>
          <p:cNvSpPr>
            <a:spLocks noGrp="1"/>
          </p:cNvSpPr>
          <p:nvPr>
            <p:ph type="sldNum" sz="quarter" idx="12"/>
          </p:nvPr>
        </p:nvSpPr>
        <p:spPr/>
        <p:txBody>
          <a:bodyPr/>
          <a:lstStyle/>
          <a:p>
            <a:fld id="{E5B5D6FC-F60A-4135-AB9E-60D5FB15B977}" type="slidenum">
              <a:rPr lang="en-US" smtClean="0"/>
              <a:t>‹#›</a:t>
            </a:fld>
            <a:endParaRPr lang="en-US"/>
          </a:p>
        </p:txBody>
      </p:sp>
    </p:spTree>
    <p:extLst>
      <p:ext uri="{BB962C8B-B14F-4D97-AF65-F5344CB8AC3E}">
        <p14:creationId xmlns:p14="http://schemas.microsoft.com/office/powerpoint/2010/main" val="4265034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2BC57-43A3-442D-9158-CD695FED7C7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6D8490-19FA-4482-B81D-05A5E41C190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9BCB465-840F-459A-B216-119B1F71B6B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AA17C62-30D1-4550-91C5-75728280DE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6DDB64-5A45-43A0-A72D-7AF52F2AC2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1160B40-1D30-40D6-B32F-2805AFEDBD62}"/>
              </a:ext>
            </a:extLst>
          </p:cNvPr>
          <p:cNvSpPr>
            <a:spLocks noGrp="1"/>
          </p:cNvSpPr>
          <p:nvPr>
            <p:ph type="dt" sz="half" idx="10"/>
          </p:nvPr>
        </p:nvSpPr>
        <p:spPr/>
        <p:txBody>
          <a:bodyPr/>
          <a:lstStyle/>
          <a:p>
            <a:fld id="{FCD8D5DD-63C8-46BC-A87C-65123168BA6D}" type="datetimeFigureOut">
              <a:rPr lang="en-US" smtClean="0"/>
              <a:t>3/8/2020</a:t>
            </a:fld>
            <a:endParaRPr lang="en-US"/>
          </a:p>
        </p:txBody>
      </p:sp>
      <p:sp>
        <p:nvSpPr>
          <p:cNvPr id="8" name="Footer Placeholder 7">
            <a:extLst>
              <a:ext uri="{FF2B5EF4-FFF2-40B4-BE49-F238E27FC236}">
                <a16:creationId xmlns:a16="http://schemas.microsoft.com/office/drawing/2014/main" id="{866A9C20-059D-4237-AB6D-4119B45261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07AC828-C7F1-4F47-8E83-30A19B72EA11}"/>
              </a:ext>
            </a:extLst>
          </p:cNvPr>
          <p:cNvSpPr>
            <a:spLocks noGrp="1"/>
          </p:cNvSpPr>
          <p:nvPr>
            <p:ph type="sldNum" sz="quarter" idx="12"/>
          </p:nvPr>
        </p:nvSpPr>
        <p:spPr/>
        <p:txBody>
          <a:bodyPr/>
          <a:lstStyle/>
          <a:p>
            <a:fld id="{E5B5D6FC-F60A-4135-AB9E-60D5FB15B977}" type="slidenum">
              <a:rPr lang="en-US" smtClean="0"/>
              <a:t>‹#›</a:t>
            </a:fld>
            <a:endParaRPr lang="en-US"/>
          </a:p>
        </p:txBody>
      </p:sp>
    </p:spTree>
    <p:extLst>
      <p:ext uri="{BB962C8B-B14F-4D97-AF65-F5344CB8AC3E}">
        <p14:creationId xmlns:p14="http://schemas.microsoft.com/office/powerpoint/2010/main" val="2153230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7D520-32B9-47AC-81A1-29F440FFD25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4BD083A-1AB5-498D-B76D-F7BA1DF971BC}"/>
              </a:ext>
            </a:extLst>
          </p:cNvPr>
          <p:cNvSpPr>
            <a:spLocks noGrp="1"/>
          </p:cNvSpPr>
          <p:nvPr>
            <p:ph type="dt" sz="half" idx="10"/>
          </p:nvPr>
        </p:nvSpPr>
        <p:spPr/>
        <p:txBody>
          <a:bodyPr/>
          <a:lstStyle/>
          <a:p>
            <a:fld id="{FCD8D5DD-63C8-46BC-A87C-65123168BA6D}" type="datetimeFigureOut">
              <a:rPr lang="en-US" smtClean="0"/>
              <a:t>3/8/2020</a:t>
            </a:fld>
            <a:endParaRPr lang="en-US"/>
          </a:p>
        </p:txBody>
      </p:sp>
      <p:sp>
        <p:nvSpPr>
          <p:cNvPr id="4" name="Footer Placeholder 3">
            <a:extLst>
              <a:ext uri="{FF2B5EF4-FFF2-40B4-BE49-F238E27FC236}">
                <a16:creationId xmlns:a16="http://schemas.microsoft.com/office/drawing/2014/main" id="{660DC39F-6F44-4025-9C46-B7DB6C56FD7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8A714E8-E5F2-4CFE-9008-B0A27858BEA8}"/>
              </a:ext>
            </a:extLst>
          </p:cNvPr>
          <p:cNvSpPr>
            <a:spLocks noGrp="1"/>
          </p:cNvSpPr>
          <p:nvPr>
            <p:ph type="sldNum" sz="quarter" idx="12"/>
          </p:nvPr>
        </p:nvSpPr>
        <p:spPr/>
        <p:txBody>
          <a:bodyPr/>
          <a:lstStyle/>
          <a:p>
            <a:fld id="{E5B5D6FC-F60A-4135-AB9E-60D5FB15B977}" type="slidenum">
              <a:rPr lang="en-US" smtClean="0"/>
              <a:t>‹#›</a:t>
            </a:fld>
            <a:endParaRPr lang="en-US"/>
          </a:p>
        </p:txBody>
      </p:sp>
    </p:spTree>
    <p:extLst>
      <p:ext uri="{BB962C8B-B14F-4D97-AF65-F5344CB8AC3E}">
        <p14:creationId xmlns:p14="http://schemas.microsoft.com/office/powerpoint/2010/main" val="1636782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8F445F-CA9E-4B64-863F-CA8B5435EA97}"/>
              </a:ext>
            </a:extLst>
          </p:cNvPr>
          <p:cNvSpPr>
            <a:spLocks noGrp="1"/>
          </p:cNvSpPr>
          <p:nvPr>
            <p:ph type="dt" sz="half" idx="10"/>
          </p:nvPr>
        </p:nvSpPr>
        <p:spPr/>
        <p:txBody>
          <a:bodyPr/>
          <a:lstStyle/>
          <a:p>
            <a:fld id="{FCD8D5DD-63C8-46BC-A87C-65123168BA6D}" type="datetimeFigureOut">
              <a:rPr lang="en-US" smtClean="0"/>
              <a:t>3/8/2020</a:t>
            </a:fld>
            <a:endParaRPr lang="en-US"/>
          </a:p>
        </p:txBody>
      </p:sp>
      <p:sp>
        <p:nvSpPr>
          <p:cNvPr id="3" name="Footer Placeholder 2">
            <a:extLst>
              <a:ext uri="{FF2B5EF4-FFF2-40B4-BE49-F238E27FC236}">
                <a16:creationId xmlns:a16="http://schemas.microsoft.com/office/drawing/2014/main" id="{8EF76D66-036E-4F70-A24A-A33DAB1B53E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CDF55A2-0F6E-4109-9CEC-0275E917D83B}"/>
              </a:ext>
            </a:extLst>
          </p:cNvPr>
          <p:cNvSpPr>
            <a:spLocks noGrp="1"/>
          </p:cNvSpPr>
          <p:nvPr>
            <p:ph type="sldNum" sz="quarter" idx="12"/>
          </p:nvPr>
        </p:nvSpPr>
        <p:spPr/>
        <p:txBody>
          <a:bodyPr/>
          <a:lstStyle/>
          <a:p>
            <a:fld id="{E5B5D6FC-F60A-4135-AB9E-60D5FB15B977}" type="slidenum">
              <a:rPr lang="en-US" smtClean="0"/>
              <a:t>‹#›</a:t>
            </a:fld>
            <a:endParaRPr lang="en-US"/>
          </a:p>
        </p:txBody>
      </p:sp>
    </p:spTree>
    <p:extLst>
      <p:ext uri="{BB962C8B-B14F-4D97-AF65-F5344CB8AC3E}">
        <p14:creationId xmlns:p14="http://schemas.microsoft.com/office/powerpoint/2010/main" val="3303368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8B788-E6F5-4746-BFB6-11070F4A5D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693C5C3-5344-45AC-AEA3-6ECA00952D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8DC1157-F4C2-41FE-B5B5-E7B273C09A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3E7DBC-ED90-47E2-8662-BCDB7C345671}"/>
              </a:ext>
            </a:extLst>
          </p:cNvPr>
          <p:cNvSpPr>
            <a:spLocks noGrp="1"/>
          </p:cNvSpPr>
          <p:nvPr>
            <p:ph type="dt" sz="half" idx="10"/>
          </p:nvPr>
        </p:nvSpPr>
        <p:spPr/>
        <p:txBody>
          <a:bodyPr/>
          <a:lstStyle/>
          <a:p>
            <a:fld id="{FCD8D5DD-63C8-46BC-A87C-65123168BA6D}" type="datetimeFigureOut">
              <a:rPr lang="en-US" smtClean="0"/>
              <a:t>3/8/2020</a:t>
            </a:fld>
            <a:endParaRPr lang="en-US"/>
          </a:p>
        </p:txBody>
      </p:sp>
      <p:sp>
        <p:nvSpPr>
          <p:cNvPr id="6" name="Footer Placeholder 5">
            <a:extLst>
              <a:ext uri="{FF2B5EF4-FFF2-40B4-BE49-F238E27FC236}">
                <a16:creationId xmlns:a16="http://schemas.microsoft.com/office/drawing/2014/main" id="{2B055786-9FBB-42CB-AAB9-FD4C0161DB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D17E6E-38EE-497A-A14E-62D830AC6735}"/>
              </a:ext>
            </a:extLst>
          </p:cNvPr>
          <p:cNvSpPr>
            <a:spLocks noGrp="1"/>
          </p:cNvSpPr>
          <p:nvPr>
            <p:ph type="sldNum" sz="quarter" idx="12"/>
          </p:nvPr>
        </p:nvSpPr>
        <p:spPr/>
        <p:txBody>
          <a:bodyPr/>
          <a:lstStyle/>
          <a:p>
            <a:fld id="{E5B5D6FC-F60A-4135-AB9E-60D5FB15B977}" type="slidenum">
              <a:rPr lang="en-US" smtClean="0"/>
              <a:t>‹#›</a:t>
            </a:fld>
            <a:endParaRPr lang="en-US"/>
          </a:p>
        </p:txBody>
      </p:sp>
    </p:spTree>
    <p:extLst>
      <p:ext uri="{BB962C8B-B14F-4D97-AF65-F5344CB8AC3E}">
        <p14:creationId xmlns:p14="http://schemas.microsoft.com/office/powerpoint/2010/main" val="3412554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AEB2E-DDD1-4FA5-B4F0-7E0690855B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9A77071-3460-40CF-A681-0E16EFE72F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961BFE5-F377-4CFB-BB74-B891A84CEA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DF1476-CCD9-467D-93C3-651955DED9FB}"/>
              </a:ext>
            </a:extLst>
          </p:cNvPr>
          <p:cNvSpPr>
            <a:spLocks noGrp="1"/>
          </p:cNvSpPr>
          <p:nvPr>
            <p:ph type="dt" sz="half" idx="10"/>
          </p:nvPr>
        </p:nvSpPr>
        <p:spPr/>
        <p:txBody>
          <a:bodyPr/>
          <a:lstStyle/>
          <a:p>
            <a:fld id="{FCD8D5DD-63C8-46BC-A87C-65123168BA6D}" type="datetimeFigureOut">
              <a:rPr lang="en-US" smtClean="0"/>
              <a:t>3/8/2020</a:t>
            </a:fld>
            <a:endParaRPr lang="en-US"/>
          </a:p>
        </p:txBody>
      </p:sp>
      <p:sp>
        <p:nvSpPr>
          <p:cNvPr id="6" name="Footer Placeholder 5">
            <a:extLst>
              <a:ext uri="{FF2B5EF4-FFF2-40B4-BE49-F238E27FC236}">
                <a16:creationId xmlns:a16="http://schemas.microsoft.com/office/drawing/2014/main" id="{44DE4759-18C2-4850-BE79-0ABD90E3B3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E90119-66EC-4255-B159-7BBAD67EF15A}"/>
              </a:ext>
            </a:extLst>
          </p:cNvPr>
          <p:cNvSpPr>
            <a:spLocks noGrp="1"/>
          </p:cNvSpPr>
          <p:nvPr>
            <p:ph type="sldNum" sz="quarter" idx="12"/>
          </p:nvPr>
        </p:nvSpPr>
        <p:spPr/>
        <p:txBody>
          <a:bodyPr/>
          <a:lstStyle/>
          <a:p>
            <a:fld id="{E5B5D6FC-F60A-4135-AB9E-60D5FB15B977}" type="slidenum">
              <a:rPr lang="en-US" smtClean="0"/>
              <a:t>‹#›</a:t>
            </a:fld>
            <a:endParaRPr lang="en-US"/>
          </a:p>
        </p:txBody>
      </p:sp>
    </p:spTree>
    <p:extLst>
      <p:ext uri="{BB962C8B-B14F-4D97-AF65-F5344CB8AC3E}">
        <p14:creationId xmlns:p14="http://schemas.microsoft.com/office/powerpoint/2010/main" val="197160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601041-84A4-4306-B42C-3018AE2127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FE8B89-6870-446B-B7FB-403D0B9207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FF2089-36AD-4C1D-BB0F-24E2394559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D8D5DD-63C8-46BC-A87C-65123168BA6D}" type="datetimeFigureOut">
              <a:rPr lang="en-US" smtClean="0"/>
              <a:t>3/8/2020</a:t>
            </a:fld>
            <a:endParaRPr lang="en-US"/>
          </a:p>
        </p:txBody>
      </p:sp>
      <p:sp>
        <p:nvSpPr>
          <p:cNvPr id="5" name="Footer Placeholder 4">
            <a:extLst>
              <a:ext uri="{FF2B5EF4-FFF2-40B4-BE49-F238E27FC236}">
                <a16:creationId xmlns:a16="http://schemas.microsoft.com/office/drawing/2014/main" id="{1F6B83EB-4624-4654-87F1-C9BE679093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13317F-8516-4890-9239-A0DDAD8D86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B5D6FC-F60A-4135-AB9E-60D5FB15B977}" type="slidenum">
              <a:rPr lang="en-US" smtClean="0"/>
              <a:t>‹#›</a:t>
            </a:fld>
            <a:endParaRPr lang="en-US"/>
          </a:p>
        </p:txBody>
      </p:sp>
    </p:spTree>
    <p:extLst>
      <p:ext uri="{BB962C8B-B14F-4D97-AF65-F5344CB8AC3E}">
        <p14:creationId xmlns:p14="http://schemas.microsoft.com/office/powerpoint/2010/main" val="3091386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yvonnechase.com/marrying-a-divorcee/"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hyperlink" Target="https://creativecommons.org/licenses/by-nc-nd/3.0/"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www.eoi.es/blogs/imsd/csr-in-smes-%E2%80%93-a-force-from-within/" TargetMode="External"/><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hyperlink" Target="https://creativecommons.org/licenses/by-nc-sa/3.0/" TargetMode="Externa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promptlings.wordpress.com/2015/08/25/the-sandbox-writing-challenge-3-stillness/" TargetMode="External"/><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hyperlink" Target="https://creativecommons.org/licenses/by-nc-sa/3.0/"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9">
            <a:extLst>
              <a:ext uri="{FF2B5EF4-FFF2-40B4-BE49-F238E27FC236}">
                <a16:creationId xmlns:a16="http://schemas.microsoft.com/office/drawing/2014/main" id="{5A59F003-E00A-43F9-91DC-CC54E3B8746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tree in a field&#10;&#10;Description automatically generated">
            <a:extLst>
              <a:ext uri="{FF2B5EF4-FFF2-40B4-BE49-F238E27FC236}">
                <a16:creationId xmlns:a16="http://schemas.microsoft.com/office/drawing/2014/main" id="{2267586C-8269-41F4-9519-97DD35D06A7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95683"/>
            <a:ext cx="12191981" cy="6804827"/>
          </a:xfrm>
          <a:prstGeom prst="rect">
            <a:avLst/>
          </a:prstGeom>
        </p:spPr>
      </p:pic>
      <p:sp>
        <p:nvSpPr>
          <p:cNvPr id="16" name="Rectangle 11">
            <a:extLst>
              <a:ext uri="{FF2B5EF4-FFF2-40B4-BE49-F238E27FC236}">
                <a16:creationId xmlns:a16="http://schemas.microsoft.com/office/drawing/2014/main" id="{D74A4382-E3AD-430A-9A1F-DFA3E0E77A7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3799868" y="-1534136"/>
            <a:ext cx="4592270" cy="12192001"/>
          </a:xfrm>
          <a:prstGeom prst="rect">
            <a:avLst/>
          </a:prstGeom>
          <a:gradFill>
            <a:gsLst>
              <a:gs pos="35000">
                <a:schemeClr val="bg1">
                  <a:alpha val="46000"/>
                </a:schemeClr>
              </a:gs>
              <a:gs pos="21000">
                <a:schemeClr val="bg1">
                  <a:alpha val="30000"/>
                </a:schemeClr>
              </a:gs>
              <a:gs pos="0">
                <a:schemeClr val="bg1">
                  <a:alpha val="0"/>
                </a:schemeClr>
              </a:gs>
              <a:gs pos="100000">
                <a:schemeClr val="bg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Rounded Corners 13">
            <a:extLst>
              <a:ext uri="{FF2B5EF4-FFF2-40B4-BE49-F238E27FC236}">
                <a16:creationId xmlns:a16="http://schemas.microsoft.com/office/drawing/2014/main" id="{79F40191-0F44-4FD1-82CC-ACB507C14BE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575039"/>
            <a:ext cx="9785897"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9DC417E-ED60-49F2-8E9E-DF8D7E53D781}"/>
              </a:ext>
            </a:extLst>
          </p:cNvPr>
          <p:cNvSpPr>
            <a:spLocks noGrp="1"/>
          </p:cNvSpPr>
          <p:nvPr>
            <p:ph type="subTitle" idx="1"/>
          </p:nvPr>
        </p:nvSpPr>
        <p:spPr>
          <a:xfrm>
            <a:off x="404553" y="5624945"/>
            <a:ext cx="9078562" cy="592975"/>
          </a:xfrm>
        </p:spPr>
        <p:txBody>
          <a:bodyPr anchor="ctr">
            <a:normAutofit fontScale="85000" lnSpcReduction="20000"/>
          </a:bodyPr>
          <a:lstStyle/>
          <a:p>
            <a:pPr algn="l"/>
            <a:r>
              <a:rPr lang="en-US" sz="5400" b="1" i="1" dirty="0"/>
              <a:t>The Struggle against Demons</a:t>
            </a:r>
            <a:endParaRPr lang="en-US" sz="5400" dirty="0"/>
          </a:p>
          <a:p>
            <a:pPr algn="l"/>
            <a:endParaRPr lang="en-US" dirty="0"/>
          </a:p>
        </p:txBody>
      </p:sp>
    </p:spTree>
    <p:extLst>
      <p:ext uri="{BB962C8B-B14F-4D97-AF65-F5344CB8AC3E}">
        <p14:creationId xmlns:p14="http://schemas.microsoft.com/office/powerpoint/2010/main" val="94520999"/>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18CFF7-DE22-4D58-B3B2-4CD2D6F7E742}"/>
              </a:ext>
            </a:extLst>
          </p:cNvPr>
          <p:cNvSpPr>
            <a:spLocks noGrp="1"/>
          </p:cNvSpPr>
          <p:nvPr>
            <p:ph idx="1"/>
          </p:nvPr>
        </p:nvSpPr>
        <p:spPr>
          <a:xfrm>
            <a:off x="5080934" y="1076960"/>
            <a:ext cx="6470986" cy="5146859"/>
          </a:xfrm>
        </p:spPr>
        <p:txBody>
          <a:bodyPr>
            <a:noAutofit/>
          </a:bodyPr>
          <a:lstStyle/>
          <a:p>
            <a:r>
              <a:rPr lang="en-US" sz="3600" dirty="0"/>
              <a:t>You are called to face up to and fight against your demons, </a:t>
            </a:r>
            <a:r>
              <a:rPr lang="en-US" sz="3600" b="1" u="sng" dirty="0"/>
              <a:t>without blaming either someone else or your past</a:t>
            </a:r>
            <a:r>
              <a:rPr lang="en-US" sz="3600" dirty="0"/>
              <a:t>.</a:t>
            </a:r>
          </a:p>
          <a:p>
            <a:r>
              <a:rPr lang="en-US" sz="3600" dirty="0"/>
              <a:t>“This is the great work of a person: always to take the blame for one’s own sins before God and to expect temptation to one’s last breath.”</a:t>
            </a:r>
          </a:p>
        </p:txBody>
      </p:sp>
      <p:pic>
        <p:nvPicPr>
          <p:cNvPr id="5" name="Picture 4" descr="A close up of a sign&#10;&#10;Description automatically generated">
            <a:extLst>
              <a:ext uri="{FF2B5EF4-FFF2-40B4-BE49-F238E27FC236}">
                <a16:creationId xmlns:a16="http://schemas.microsoft.com/office/drawing/2014/main" id="{FDD250AD-795E-4693-9019-8E5A6CAAEB49}"/>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rcRect l="14953" r="17454"/>
          <a:stretch/>
        </p:blipFill>
        <p:spPr>
          <a:xfrm>
            <a:off x="20" y="10"/>
            <a:ext cx="4635571" cy="6857990"/>
          </a:xfrm>
          <a:prstGeom prst="rect">
            <a:avLst/>
          </a:prstGeom>
          <a:effectLst/>
        </p:spPr>
      </p:pic>
      <p:cxnSp>
        <p:nvCxnSpPr>
          <p:cNvPr id="11" name="Straight Connector 10">
            <a:extLst>
              <a:ext uri="{FF2B5EF4-FFF2-40B4-BE49-F238E27FC236}">
                <a16:creationId xmlns:a16="http://schemas.microsoft.com/office/drawing/2014/main" id="{A7F400EE-A8A5-48AF-B4D6-291B52C6F0B0}"/>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FFA514"/>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E5800895-0A2A-4979-B080-EF4E0F55033F}"/>
              </a:ext>
            </a:extLst>
          </p:cNvPr>
          <p:cNvSpPr txBox="1"/>
          <p:nvPr/>
        </p:nvSpPr>
        <p:spPr>
          <a:xfrm>
            <a:off x="2176264" y="6657945"/>
            <a:ext cx="2459327"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3" tooltip="http://yvonnechase.com/marrying-a-divorcee/">
                  <a:extLst>
                    <a:ext uri="{A12FA001-AC4F-418D-AE19-62706E023703}">
                      <ahyp:hlinkClr xmlns:ahyp="http://schemas.microsoft.com/office/drawing/2018/hyperlinkcolor" xmlns="" val="tx"/>
                    </a:ext>
                  </a:extLst>
                </a:hlinkClick>
              </a:rPr>
              <a:t>This Photo</a:t>
            </a:r>
            <a:r>
              <a:rPr lang="en-US" sz="700">
                <a:solidFill>
                  <a:srgbClr val="FFFFFF"/>
                </a:solidFill>
              </a:rPr>
              <a:t> by Unknown Author is licensed under </a:t>
            </a:r>
            <a:r>
              <a:rPr lang="en-US" sz="700">
                <a:solidFill>
                  <a:srgbClr val="FFFFFF"/>
                </a:solidFill>
                <a:hlinkClick r:id="rId4" tooltip="https://creativecommons.org/licenses/by-nc-nd/3.0/">
                  <a:extLst>
                    <a:ext uri="{A12FA001-AC4F-418D-AE19-62706E023703}">
                      <ahyp:hlinkClr xmlns:ahyp="http://schemas.microsoft.com/office/drawing/2018/hyperlinkcolor" xmlns="" val="tx"/>
                    </a:ext>
                  </a:extLst>
                </a:hlinkClick>
              </a:rPr>
              <a:t>CC BY-NC-ND</a:t>
            </a:r>
            <a:endParaRPr lang="en-US" sz="700">
              <a:solidFill>
                <a:srgbClr val="FFFFFF"/>
              </a:solidFill>
            </a:endParaRPr>
          </a:p>
        </p:txBody>
      </p:sp>
    </p:spTree>
    <p:extLst>
      <p:ext uri="{BB962C8B-B14F-4D97-AF65-F5344CB8AC3E}">
        <p14:creationId xmlns:p14="http://schemas.microsoft.com/office/powerpoint/2010/main" val="2693357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01CC55D-ED54-4C5C-95E6-10947BD110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1DE889C7-FAD6-4397-98E2-05D503484459}"/>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4" name="Rectangle 13">
              <a:extLst>
                <a:ext uri="{FF2B5EF4-FFF2-40B4-BE49-F238E27FC236}">
                  <a16:creationId xmlns:a16="http://schemas.microsoft.com/office/drawing/2014/main" id="{F399A70F-F8CD-4992-9EF5-6CF15472E73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8F4FEDC-6D80-458C-A665-075D9B9500F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Rectangle 16">
            <a:extLst>
              <a:ext uri="{FF2B5EF4-FFF2-40B4-BE49-F238E27FC236}">
                <a16:creationId xmlns:a16="http://schemas.microsoft.com/office/drawing/2014/main" id="{3873B707-463F-40B0-8227-E8CC6C67EB2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822D34F-E57D-4277-B568-41B3E2A4F165}"/>
              </a:ext>
            </a:extLst>
          </p:cNvPr>
          <p:cNvSpPr>
            <a:spLocks noGrp="1"/>
          </p:cNvSpPr>
          <p:nvPr>
            <p:ph idx="1"/>
          </p:nvPr>
        </p:nvSpPr>
        <p:spPr>
          <a:xfrm>
            <a:off x="590719" y="2330505"/>
            <a:ext cx="4559425" cy="3979585"/>
          </a:xfrm>
        </p:spPr>
        <p:txBody>
          <a:bodyPr anchor="ctr">
            <a:normAutofit fontScale="92500" lnSpcReduction="20000"/>
          </a:bodyPr>
          <a:lstStyle/>
          <a:p>
            <a:r>
              <a:rPr lang="en-US" sz="4400" dirty="0"/>
              <a:t>The first step in personal change can only come from within. Assuming responsibility for your life, and doing something about it.</a:t>
            </a:r>
          </a:p>
          <a:p>
            <a:endParaRPr lang="en-US" sz="2000" dirty="0"/>
          </a:p>
        </p:txBody>
      </p:sp>
      <p:sp>
        <p:nvSpPr>
          <p:cNvPr id="19" name="Rectangle 18">
            <a:extLst>
              <a:ext uri="{FF2B5EF4-FFF2-40B4-BE49-F238E27FC236}">
                <a16:creationId xmlns:a16="http://schemas.microsoft.com/office/drawing/2014/main" id="{C13237C8-E62C-4F0D-A318-BD6FB6C2D1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9C9EAEA-39D0-4B0E-A0EB-51E7B26740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drawing&#10;&#10;Description automatically generated">
            <a:extLst>
              <a:ext uri="{FF2B5EF4-FFF2-40B4-BE49-F238E27FC236}">
                <a16:creationId xmlns:a16="http://schemas.microsoft.com/office/drawing/2014/main" id="{EA49CBCA-864F-4150-9907-230CD41DAF12}"/>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rcRect l="1543" r="21089"/>
          <a:stretch/>
        </p:blipFill>
        <p:spPr>
          <a:xfrm>
            <a:off x="6085988" y="799352"/>
            <a:ext cx="5317209" cy="5154408"/>
          </a:xfrm>
          <a:prstGeom prst="rect">
            <a:avLst/>
          </a:prstGeom>
        </p:spPr>
      </p:pic>
      <p:sp>
        <p:nvSpPr>
          <p:cNvPr id="6" name="TextBox 5">
            <a:extLst>
              <a:ext uri="{FF2B5EF4-FFF2-40B4-BE49-F238E27FC236}">
                <a16:creationId xmlns:a16="http://schemas.microsoft.com/office/drawing/2014/main" id="{042EAA71-421C-469C-ACC1-FD53417F9F01}"/>
              </a:ext>
            </a:extLst>
          </p:cNvPr>
          <p:cNvSpPr txBox="1"/>
          <p:nvPr/>
        </p:nvSpPr>
        <p:spPr>
          <a:xfrm>
            <a:off x="9016273" y="5858593"/>
            <a:ext cx="2386925" cy="307777"/>
          </a:xfrm>
          <a:prstGeom prst="rect">
            <a:avLst/>
          </a:prstGeom>
          <a:solidFill>
            <a:srgbClr val="000000"/>
          </a:solidFill>
        </p:spPr>
        <p:txBody>
          <a:bodyPr wrap="square" rtlCol="0">
            <a:spAutoFit/>
          </a:bodyPr>
          <a:lstStyle/>
          <a:p>
            <a:pPr algn="r">
              <a:spcAft>
                <a:spcPts val="600"/>
              </a:spcAft>
            </a:pPr>
            <a:r>
              <a:rPr lang="en-US" sz="700">
                <a:solidFill>
                  <a:srgbClr val="FFFFFF"/>
                </a:solidFill>
                <a:hlinkClick r:id="rId3" tooltip="http://www.eoi.es/blogs/imsd/csr-in-smes-%E2%80%93-a-force-from-within/">
                  <a:extLst>
                    <a:ext uri="{A12FA001-AC4F-418D-AE19-62706E023703}">
                      <ahyp:hlinkClr xmlns:ahyp="http://schemas.microsoft.com/office/drawing/2018/hyperlinkcolor" xmlns="" val="tx"/>
                    </a:ext>
                  </a:extLst>
                </a:hlinkClick>
              </a:rPr>
              <a:t>This Photo</a:t>
            </a:r>
            <a:r>
              <a:rPr lang="en-US" sz="700">
                <a:solidFill>
                  <a:srgbClr val="FFFFFF"/>
                </a:solidFill>
              </a:rPr>
              <a:t> by Unknown Author is licensed under </a:t>
            </a:r>
            <a:r>
              <a:rPr lang="en-US" sz="700">
                <a:solidFill>
                  <a:srgbClr val="FFFFFF"/>
                </a:solidFill>
                <a:hlinkClick r:id="rId4" tooltip="https://creativecommons.org/licenses/by-nc-sa/3.0/">
                  <a:extLst>
                    <a:ext uri="{A12FA001-AC4F-418D-AE19-62706E023703}">
                      <ahyp:hlinkClr xmlns:ahyp="http://schemas.microsoft.com/office/drawing/2018/hyperlinkcolor" xmlns="" val="tx"/>
                    </a:ext>
                  </a:extLst>
                </a:hlinkClick>
              </a:rPr>
              <a:t>CC BY-SA-NC</a:t>
            </a:r>
            <a:endParaRPr lang="en-US" sz="700">
              <a:solidFill>
                <a:srgbClr val="FFFFFF"/>
              </a:solidFill>
            </a:endParaRPr>
          </a:p>
        </p:txBody>
      </p:sp>
    </p:spTree>
    <p:extLst>
      <p:ext uri="{BB962C8B-B14F-4D97-AF65-F5344CB8AC3E}">
        <p14:creationId xmlns:p14="http://schemas.microsoft.com/office/powerpoint/2010/main" val="2238638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777E580-C0E9-4FCF-B3A3-9A4D1FFDB5B2}"/>
              </a:ext>
            </a:extLst>
          </p:cNvPr>
          <p:cNvPicPr>
            <a:picLocks noChangeAspect="1"/>
          </p:cNvPicPr>
          <p:nvPr/>
        </p:nvPicPr>
        <p:blipFill rotWithShape="1">
          <a:blip r:embed="rId2"/>
          <a:srcRect t="7529" b="8201"/>
          <a:stretch/>
        </p:blipFill>
        <p:spPr>
          <a:xfrm>
            <a:off x="-2" y="10"/>
            <a:ext cx="12192000" cy="6857990"/>
          </a:xfrm>
          <a:prstGeom prst="rect">
            <a:avLst/>
          </a:prstGeom>
        </p:spPr>
      </p:pic>
      <p:sp>
        <p:nvSpPr>
          <p:cNvPr id="11" name="Rectangle 10">
            <a:extLst>
              <a:ext uri="{FF2B5EF4-FFF2-40B4-BE49-F238E27FC236}">
                <a16:creationId xmlns:a16="http://schemas.microsoft.com/office/drawing/2014/main"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4" y="0"/>
            <a:ext cx="8132065" cy="685800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3" name="Group 12">
            <a:extLst>
              <a:ext uri="{FF2B5EF4-FFF2-40B4-BE49-F238E27FC236}">
                <a16:creationId xmlns:a16="http://schemas.microsoft.com/office/drawing/2014/main" id="{07EAA094-9CF6-4695-958A-33D9BCAA9474}"/>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 y="713128"/>
            <a:ext cx="1068867" cy="2126625"/>
            <a:chOff x="10918968" y="713127"/>
            <a:chExt cx="1273032" cy="2532832"/>
          </a:xfrm>
        </p:grpSpPr>
        <p:sp>
          <p:nvSpPr>
            <p:cNvPr id="14" name="Rectangle 13">
              <a:extLst>
                <a:ext uri="{FF2B5EF4-FFF2-40B4-BE49-F238E27FC236}">
                  <a16:creationId xmlns:a16="http://schemas.microsoft.com/office/drawing/2014/main" id="{2E80C965-DB6D-4F81-9E9E-B027384D0BD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Isosceles Triangle 14">
              <a:extLst>
                <a:ext uri="{FF2B5EF4-FFF2-40B4-BE49-F238E27FC236}">
                  <a16:creationId xmlns:a16="http://schemas.microsoft.com/office/drawing/2014/main" id="{A580F890-B085-4E95-96AA-55AEBEC5CE6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Isosceles Triangle 16">
            <a:extLst>
              <a:ext uri="{FF2B5EF4-FFF2-40B4-BE49-F238E27FC236}">
                <a16:creationId xmlns:a16="http://schemas.microsoft.com/office/drawing/2014/main"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067618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27850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2781372A-25CF-4317-97B5-DFAF48101456}"/>
              </a:ext>
            </a:extLst>
          </p:cNvPr>
          <p:cNvGraphicFramePr>
            <a:graphicFrameLocks noGrp="1"/>
          </p:cNvGraphicFramePr>
          <p:nvPr>
            <p:ph idx="1"/>
            <p:extLst>
              <p:ext uri="{D42A27DB-BD31-4B8C-83A1-F6EECF244321}">
                <p14:modId xmlns:p14="http://schemas.microsoft.com/office/powerpoint/2010/main" val="4256738549"/>
              </p:ext>
            </p:extLst>
          </p:nvPr>
        </p:nvGraphicFramePr>
        <p:xfrm>
          <a:off x="327349" y="238923"/>
          <a:ext cx="11537302" cy="66190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16375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FE2D22C-409B-48AF-B24F-7988A8F7F84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90464369-70FA-42AF-948F-80664CA7BFE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146816"/>
          </a:xfrm>
          <a:prstGeom prst="rect">
            <a:avLst/>
          </a:prstGeom>
          <a:solidFill>
            <a:schemeClr val="bg1">
              <a:lumMod val="85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A648176E-454C-437C-B0FC-9B82FCF32B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6441" y="6131892"/>
            <a:ext cx="524256"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A6604B49-AD5C-4590-B051-06C8222ECD9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998176" y="277912"/>
            <a:ext cx="524256" cy="1186339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a:extLst>
              <a:ext uri="{FF2B5EF4-FFF2-40B4-BE49-F238E27FC236}">
                <a16:creationId xmlns:a16="http://schemas.microsoft.com/office/drawing/2014/main" id="{CC552A98-EF7D-4D42-AB69-066B786AB5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9185" y="399675"/>
            <a:ext cx="4647368" cy="580993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Image result for abba john the dwarf">
            <a:extLst>
              <a:ext uri="{FF2B5EF4-FFF2-40B4-BE49-F238E27FC236}">
                <a16:creationId xmlns:a16="http://schemas.microsoft.com/office/drawing/2014/main" id="{29814462-1A24-4926-9FBF-B2E0356EA75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 b="6788"/>
          <a:stretch/>
        </p:blipFill>
        <p:spPr bwMode="auto">
          <a:xfrm>
            <a:off x="379455" y="431218"/>
            <a:ext cx="4391171" cy="555010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BC371604-AF91-406D-BA01-136075C2C758}"/>
              </a:ext>
            </a:extLst>
          </p:cNvPr>
          <p:cNvSpPr>
            <a:spLocks noGrp="1"/>
          </p:cNvSpPr>
          <p:nvPr>
            <p:ph idx="1"/>
          </p:nvPr>
        </p:nvSpPr>
        <p:spPr>
          <a:xfrm>
            <a:off x="5445760" y="1270000"/>
            <a:ext cx="6158252" cy="4374343"/>
          </a:xfrm>
        </p:spPr>
        <p:txBody>
          <a:bodyPr anchor="ctr">
            <a:normAutofit/>
          </a:bodyPr>
          <a:lstStyle/>
          <a:p>
            <a:r>
              <a:rPr lang="en-US" sz="3600" dirty="0"/>
              <a:t>One of the Fathers asked Abba John the Dwarf: “What is a monk?” He replied: </a:t>
            </a:r>
            <a:r>
              <a:rPr lang="en-US" sz="3600" b="1" dirty="0"/>
              <a:t>“A monk is toil. The monk toils in everything. That is what a monk is.”</a:t>
            </a:r>
          </a:p>
        </p:txBody>
      </p:sp>
    </p:spTree>
    <p:extLst>
      <p:ext uri="{BB962C8B-B14F-4D97-AF65-F5344CB8AC3E}">
        <p14:creationId xmlns:p14="http://schemas.microsoft.com/office/powerpoint/2010/main" val="3957158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2B566528-1B12-4246-9431-5C2D7D08116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A small boat in a body of water&#10;&#10;Description automatically generated">
            <a:extLst>
              <a:ext uri="{FF2B5EF4-FFF2-40B4-BE49-F238E27FC236}">
                <a16:creationId xmlns:a16="http://schemas.microsoft.com/office/drawing/2014/main" id="{2CBCB55D-DEB8-4EC3-8CF9-8FA5F63DB878}"/>
              </a:ext>
            </a:extLst>
          </p:cNvPr>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xmlns="" r:id="rId3"/>
              </a:ext>
            </a:extLst>
          </a:blip>
          <a:srcRect l="33654" r="3137"/>
          <a:stretch/>
        </p:blipFill>
        <p:spPr>
          <a:xfrm>
            <a:off x="0" y="1372702"/>
            <a:ext cx="3198362" cy="4815923"/>
          </a:xfrm>
          <a:prstGeom prst="rect">
            <a:avLst/>
          </a:prstGeom>
        </p:spPr>
      </p:pic>
      <p:grpSp>
        <p:nvGrpSpPr>
          <p:cNvPr id="26" name="Group 25">
            <a:extLst>
              <a:ext uri="{FF2B5EF4-FFF2-40B4-BE49-F238E27FC236}">
                <a16:creationId xmlns:a16="http://schemas.microsoft.com/office/drawing/2014/main" id="{07EAA094-9CF6-4695-958A-33D9BCAA9474}"/>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 y="713128"/>
            <a:ext cx="1068867" cy="2126625"/>
            <a:chOff x="10918968" y="713127"/>
            <a:chExt cx="1273032" cy="2532832"/>
          </a:xfrm>
        </p:grpSpPr>
        <p:sp>
          <p:nvSpPr>
            <p:cNvPr id="27" name="Rectangle 26">
              <a:extLst>
                <a:ext uri="{FF2B5EF4-FFF2-40B4-BE49-F238E27FC236}">
                  <a16:creationId xmlns:a16="http://schemas.microsoft.com/office/drawing/2014/main" id="{2E80C965-DB6D-4F81-9E9E-B027384D0BD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Isosceles Triangle 27">
              <a:extLst>
                <a:ext uri="{FF2B5EF4-FFF2-40B4-BE49-F238E27FC236}">
                  <a16:creationId xmlns:a16="http://schemas.microsoft.com/office/drawing/2014/main" id="{A580F890-B085-4E95-96AA-55AEBEC5CE6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Content Placeholder 2">
            <a:extLst>
              <a:ext uri="{FF2B5EF4-FFF2-40B4-BE49-F238E27FC236}">
                <a16:creationId xmlns:a16="http://schemas.microsoft.com/office/drawing/2014/main" id="{692C2548-8384-47A4-85E9-F652CC2111C2}"/>
              </a:ext>
            </a:extLst>
          </p:cNvPr>
          <p:cNvSpPr>
            <a:spLocks noGrp="1"/>
          </p:cNvSpPr>
          <p:nvPr>
            <p:ph idx="1"/>
          </p:nvPr>
        </p:nvSpPr>
        <p:spPr>
          <a:xfrm>
            <a:off x="3339790" y="1190109"/>
            <a:ext cx="8208743" cy="5428967"/>
          </a:xfrm>
        </p:spPr>
        <p:txBody>
          <a:bodyPr>
            <a:normAutofit fontScale="47500" lnSpcReduction="20000"/>
          </a:bodyPr>
          <a:lstStyle/>
          <a:p>
            <a:endParaRPr lang="en-US" sz="1900" b="1" dirty="0"/>
          </a:p>
          <a:p>
            <a:pPr marL="0" indent="0">
              <a:buNone/>
            </a:pPr>
            <a:r>
              <a:rPr lang="en-US" sz="6900" b="1" dirty="0">
                <a:solidFill>
                  <a:schemeClr val="accent2">
                    <a:lumMod val="75000"/>
                  </a:schemeClr>
                </a:solidFill>
                <a:latin typeface="Aharoni" panose="02010803020104030203" pitchFamily="2" charset="-79"/>
                <a:cs typeface="Aharoni" panose="02010803020104030203" pitchFamily="2" charset="-79"/>
              </a:rPr>
              <a:t>We come to self-knowledge through stillness and silence, through attentiveness and watchfulness.</a:t>
            </a:r>
            <a:endParaRPr lang="en-US" sz="6900" dirty="0">
              <a:solidFill>
                <a:schemeClr val="accent2">
                  <a:lumMod val="75000"/>
                </a:schemeClr>
              </a:solidFill>
              <a:latin typeface="Aharoni" panose="02010803020104030203" pitchFamily="2" charset="-79"/>
              <a:cs typeface="Aharoni" panose="02010803020104030203" pitchFamily="2" charset="-79"/>
            </a:endParaRPr>
          </a:p>
          <a:p>
            <a:r>
              <a:rPr lang="en-US" sz="6900" b="1" dirty="0"/>
              <a:t>When words are abandoned, a new awareness </a:t>
            </a:r>
            <a:r>
              <a:rPr lang="en-US" sz="6900" b="1" u="sng" dirty="0"/>
              <a:t>arrives</a:t>
            </a:r>
            <a:r>
              <a:rPr lang="en-US" sz="6900" b="1" dirty="0"/>
              <a:t>. Silence awakens us from dullness of awareness, from dimness of vision</a:t>
            </a:r>
            <a:r>
              <a:rPr lang="en-US" sz="6900" u="sng" dirty="0"/>
              <a:t>.</a:t>
            </a:r>
            <a:endParaRPr lang="en-US" sz="6900" dirty="0"/>
          </a:p>
          <a:p>
            <a:r>
              <a:rPr lang="en-US" sz="6900" dirty="0"/>
              <a:t>Having withdrawn to the desert, Abba </a:t>
            </a:r>
            <a:r>
              <a:rPr lang="en-US" sz="6900" dirty="0" err="1"/>
              <a:t>Arsenius</a:t>
            </a:r>
            <a:r>
              <a:rPr lang="en-US" sz="6900" dirty="0"/>
              <a:t> . . . heard a voice saying to him: “</a:t>
            </a:r>
            <a:r>
              <a:rPr lang="en-US" sz="6900" dirty="0" err="1"/>
              <a:t>Arsenius</a:t>
            </a:r>
            <a:r>
              <a:rPr lang="en-US" sz="6900" dirty="0"/>
              <a:t>, flee; be silent; pray always. These are the source of sinlessness.”</a:t>
            </a:r>
          </a:p>
          <a:p>
            <a:r>
              <a:rPr lang="en-US" sz="6900" b="1" u="sng" dirty="0">
                <a:solidFill>
                  <a:schemeClr val="accent2">
                    <a:lumMod val="75000"/>
                  </a:schemeClr>
                </a:solidFill>
              </a:rPr>
              <a:t>Silence is also the first duty of love</a:t>
            </a:r>
            <a:r>
              <a:rPr lang="en-US" sz="6900" dirty="0">
                <a:solidFill>
                  <a:schemeClr val="accent2">
                    <a:lumMod val="75000"/>
                  </a:schemeClr>
                </a:solidFill>
              </a:rPr>
              <a:t> </a:t>
            </a:r>
            <a:r>
              <a:rPr lang="en-US" sz="6900" dirty="0"/>
              <a:t>: The first requirement for survival within community.</a:t>
            </a:r>
          </a:p>
        </p:txBody>
      </p:sp>
      <p:sp>
        <p:nvSpPr>
          <p:cNvPr id="30" name="Isosceles Triangle 29">
            <a:extLst>
              <a:ext uri="{FF2B5EF4-FFF2-40B4-BE49-F238E27FC236}">
                <a16:creationId xmlns:a16="http://schemas.microsoft.com/office/drawing/2014/main" id="{D3F51FEB-38FB-4F6C-9F7B-2F2AFAB6546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067618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1E547BA6-BAE0-43BB-A7CA-60F69CE252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27850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65B7DC0-6E50-40A2-AA90-F37926755D58}"/>
              </a:ext>
            </a:extLst>
          </p:cNvPr>
          <p:cNvSpPr txBox="1"/>
          <p:nvPr/>
        </p:nvSpPr>
        <p:spPr>
          <a:xfrm>
            <a:off x="3339790" y="6657945"/>
            <a:ext cx="2440092"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3" tooltip="https://promptlings.wordpress.com/2015/08/25/the-sandbox-writing-challenge-3-stillness/">
                  <a:extLst>
                    <a:ext uri="{A12FA001-AC4F-418D-AE19-62706E023703}">
                      <ahyp:hlinkClr xmlns:ahyp="http://schemas.microsoft.com/office/drawing/2018/hyperlinkcolor" xmlns="" val="tx"/>
                    </a:ext>
                  </a:extLst>
                </a:hlinkClick>
              </a:rPr>
              <a:t>This Photo</a:t>
            </a:r>
            <a:r>
              <a:rPr lang="en-US" sz="700">
                <a:solidFill>
                  <a:srgbClr val="FFFFFF"/>
                </a:solidFill>
              </a:rPr>
              <a:t> by Unknown Author is licensed under </a:t>
            </a:r>
            <a:r>
              <a:rPr lang="en-US" sz="700">
                <a:solidFill>
                  <a:srgbClr val="FFFFFF"/>
                </a:solidFill>
                <a:hlinkClick r:id="rId4" tooltip="https://creativecommons.org/licenses/by-nc-sa/3.0/">
                  <a:extLst>
                    <a:ext uri="{A12FA001-AC4F-418D-AE19-62706E023703}">
                      <ahyp:hlinkClr xmlns:ahyp="http://schemas.microsoft.com/office/drawing/2018/hyperlinkcolor" xmlns="" val="tx"/>
                    </a:ext>
                  </a:extLst>
                </a:hlinkClick>
              </a:rPr>
              <a:t>CC BY-SA-NC</a:t>
            </a:r>
            <a:endParaRPr lang="en-US" sz="700">
              <a:solidFill>
                <a:srgbClr val="FFFFFF"/>
              </a:solidFill>
            </a:endParaRPr>
          </a:p>
        </p:txBody>
      </p:sp>
    </p:spTree>
    <p:extLst>
      <p:ext uri="{BB962C8B-B14F-4D97-AF65-F5344CB8AC3E}">
        <p14:creationId xmlns:p14="http://schemas.microsoft.com/office/powerpoint/2010/main" val="2578192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709F1D5-B0F1-4714-A239-E5B61C16191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Rounded Corners 23">
            <a:extLst>
              <a:ext uri="{FF2B5EF4-FFF2-40B4-BE49-F238E27FC236}">
                <a16:creationId xmlns:a16="http://schemas.microsoft.com/office/drawing/2014/main" id="{228FB460-D3FF-4440-A020-05982A09E51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6A3098-151B-48DE-B4AD-6E797530DD78}"/>
              </a:ext>
            </a:extLst>
          </p:cNvPr>
          <p:cNvSpPr>
            <a:spLocks noGrp="1"/>
          </p:cNvSpPr>
          <p:nvPr>
            <p:ph type="title"/>
          </p:nvPr>
        </p:nvSpPr>
        <p:spPr>
          <a:xfrm>
            <a:off x="956826" y="1112969"/>
            <a:ext cx="3937298" cy="4166010"/>
          </a:xfrm>
        </p:spPr>
        <p:txBody>
          <a:bodyPr>
            <a:normAutofit/>
          </a:bodyPr>
          <a:lstStyle/>
          <a:p>
            <a:r>
              <a:rPr lang="en-US" sz="3700" dirty="0">
                <a:solidFill>
                  <a:srgbClr val="FFFFFF"/>
                </a:solidFill>
                <a:latin typeface="Century Gothic" panose="020B0502020202020204" pitchFamily="34" charset="0"/>
              </a:rPr>
              <a:t>Silence is a way of dying-within ourselves and in the presence of </a:t>
            </a:r>
            <a:r>
              <a:rPr lang="en-US" sz="3700" i="1" dirty="0">
                <a:solidFill>
                  <a:srgbClr val="FFFFFF"/>
                </a:solidFill>
                <a:latin typeface="Century Gothic" panose="020B0502020202020204" pitchFamily="34" charset="0"/>
              </a:rPr>
              <a:t>others</a:t>
            </a:r>
            <a:r>
              <a:rPr lang="en-US" sz="3700" b="1" i="1" dirty="0">
                <a:solidFill>
                  <a:srgbClr val="FFFFFF"/>
                </a:solidFill>
                <a:latin typeface="Century Gothic" panose="020B0502020202020204" pitchFamily="34" charset="0"/>
              </a:rPr>
              <a:t>. </a:t>
            </a:r>
            <a:r>
              <a:rPr lang="en-US" sz="3700" dirty="0">
                <a:solidFill>
                  <a:srgbClr val="FFFFFF"/>
                </a:solidFill>
              </a:rPr>
              <a:t/>
            </a:r>
            <a:br>
              <a:rPr lang="en-US" sz="3700" dirty="0">
                <a:solidFill>
                  <a:srgbClr val="FFFFFF"/>
                </a:solidFill>
              </a:rPr>
            </a:br>
            <a:endParaRPr lang="en-US" sz="3700" dirty="0">
              <a:solidFill>
                <a:srgbClr val="FFFFFF"/>
              </a:solidFill>
            </a:endParaRPr>
          </a:p>
        </p:txBody>
      </p:sp>
      <p:sp>
        <p:nvSpPr>
          <p:cNvPr id="26" name="Freeform: Shape 25">
            <a:extLst>
              <a:ext uri="{FF2B5EF4-FFF2-40B4-BE49-F238E27FC236}">
                <a16:creationId xmlns:a16="http://schemas.microsoft.com/office/drawing/2014/main" id="{14847E93-7DC1-4D4B-8829-B19AA7137C5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Freeform: Shape 27">
            <a:extLst>
              <a:ext uri="{FF2B5EF4-FFF2-40B4-BE49-F238E27FC236}">
                <a16:creationId xmlns:a16="http://schemas.microsoft.com/office/drawing/2014/main" id="{5566D6E1-03A1-4D73-A4E0-35D74D568A0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9F835A99-04AC-494A-A572-AFE8413CC93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1558477E-268C-4C10-88B1-70F4D6062373}"/>
              </a:ext>
            </a:extLst>
          </p:cNvPr>
          <p:cNvSpPr>
            <a:spLocks noGrp="1"/>
          </p:cNvSpPr>
          <p:nvPr>
            <p:ph idx="1"/>
          </p:nvPr>
        </p:nvSpPr>
        <p:spPr>
          <a:xfrm>
            <a:off x="5326686" y="820879"/>
            <a:ext cx="6581780" cy="5437875"/>
          </a:xfrm>
        </p:spPr>
        <p:txBody>
          <a:bodyPr anchor="t">
            <a:normAutofit fontScale="85000" lnSpcReduction="20000"/>
          </a:bodyPr>
          <a:lstStyle/>
          <a:p>
            <a:r>
              <a:rPr lang="en-US" sz="3800" dirty="0"/>
              <a:t>Abba </a:t>
            </a:r>
            <a:r>
              <a:rPr lang="en-US" sz="3800" dirty="0" err="1"/>
              <a:t>Alonius</a:t>
            </a:r>
            <a:r>
              <a:rPr lang="en-US" sz="3800" dirty="0"/>
              <a:t> said: “If I had not destroyed myself completely, I would not have been able to rebuild and reshape myself again.”</a:t>
            </a:r>
          </a:p>
          <a:p>
            <a:endParaRPr lang="en-US" sz="3800" dirty="0"/>
          </a:p>
          <a:p>
            <a:r>
              <a:rPr lang="en-US" sz="3800" dirty="0"/>
              <a:t> </a:t>
            </a:r>
            <a:r>
              <a:rPr lang="en-US" sz="3800" b="1" u="sng" dirty="0"/>
              <a:t>In struggling against what we are not, we are in fact seeking to discover what we truly are.</a:t>
            </a:r>
            <a:r>
              <a:rPr lang="en-US" sz="3800" dirty="0"/>
              <a:t> </a:t>
            </a:r>
          </a:p>
          <a:p>
            <a:endParaRPr lang="en-US" sz="3800" dirty="0"/>
          </a:p>
          <a:p>
            <a:r>
              <a:rPr lang="en-US" sz="3800" dirty="0"/>
              <a:t>It is not that we may be tempted to think that we are more than we actually are; it is, unfortunately, then that we tolerate being </a:t>
            </a:r>
            <a:r>
              <a:rPr lang="en-US" sz="3800" i="1" dirty="0"/>
              <a:t>less than we truly are called to be</a:t>
            </a:r>
            <a:r>
              <a:rPr lang="en-US" sz="3800" dirty="0"/>
              <a:t>. </a:t>
            </a:r>
          </a:p>
          <a:p>
            <a:endParaRPr lang="en-US" sz="2200" dirty="0"/>
          </a:p>
        </p:txBody>
      </p:sp>
      <p:sp>
        <p:nvSpPr>
          <p:cNvPr id="32" name="Freeform: Shape 31">
            <a:extLst>
              <a:ext uri="{FF2B5EF4-FFF2-40B4-BE49-F238E27FC236}">
                <a16:creationId xmlns:a16="http://schemas.microsoft.com/office/drawing/2014/main" id="{7B786209-1B0B-4CA9-9BDD-F7327066A84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2D2964BB-484D-45AE-AD66-D407D062965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6691AC69-A76E-4DAB-B565-468B6B87ACF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687991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9AA72BD9-2C5A-4EDC-931F-5AA08EACA0F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Image result for coptic spirituality">
            <a:extLst>
              <a:ext uri="{FF2B5EF4-FFF2-40B4-BE49-F238E27FC236}">
                <a16:creationId xmlns:a16="http://schemas.microsoft.com/office/drawing/2014/main" id="{819BC20B-5256-4B17-8EAA-3A348606BA7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5934"/>
          <a:stretch/>
        </p:blipFill>
        <p:spPr bwMode="auto">
          <a:xfrm>
            <a:off x="3522468" y="-95683"/>
            <a:ext cx="8669532" cy="6857990"/>
          </a:xfrm>
          <a:prstGeom prst="rect">
            <a:avLst/>
          </a:prstGeom>
          <a:noFill/>
          <a:extLst>
            <a:ext uri="{909E8E84-426E-40DD-AFC4-6F175D3DCCD1}">
              <a14:hiddenFill xmlns:a14="http://schemas.microsoft.com/office/drawing/2010/main">
                <a:solidFill>
                  <a:srgbClr val="FFFFFF"/>
                </a:solidFill>
              </a14:hiddenFill>
            </a:ext>
          </a:extLst>
        </p:spPr>
      </p:pic>
      <p:sp>
        <p:nvSpPr>
          <p:cNvPr id="137" name="Rectangle 136">
            <a:extLst>
              <a:ext uri="{FF2B5EF4-FFF2-40B4-BE49-F238E27FC236}">
                <a16:creationId xmlns:a16="http://schemas.microsoft.com/office/drawing/2014/main" id="{DD3981AC-7B61-4947-BCF3-F7AA7FA385B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9" name="Rectangle 138">
            <a:extLst>
              <a:ext uri="{FF2B5EF4-FFF2-40B4-BE49-F238E27FC236}">
                <a16:creationId xmlns:a16="http://schemas.microsoft.com/office/drawing/2014/main" id="{55D4142C-5077-457F-A6AD-3FECFDB3968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41" name="Rectangle 140">
            <a:extLst>
              <a:ext uri="{FF2B5EF4-FFF2-40B4-BE49-F238E27FC236}">
                <a16:creationId xmlns:a16="http://schemas.microsoft.com/office/drawing/2014/main" id="{7A5F0580-5EE9-419F-96EE-B6529EF6E7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4FAD692D-61C8-4175-B655-C2B631499E7C}"/>
              </a:ext>
            </a:extLst>
          </p:cNvPr>
          <p:cNvSpPr>
            <a:spLocks noGrp="1"/>
          </p:cNvSpPr>
          <p:nvPr>
            <p:ph idx="1"/>
          </p:nvPr>
        </p:nvSpPr>
        <p:spPr>
          <a:xfrm>
            <a:off x="308343" y="616689"/>
            <a:ext cx="8669531" cy="5730948"/>
          </a:xfrm>
        </p:spPr>
        <p:txBody>
          <a:bodyPr anchor="t">
            <a:normAutofit lnSpcReduction="10000"/>
          </a:bodyPr>
          <a:lstStyle/>
          <a:p>
            <a:r>
              <a:rPr lang="en-US" sz="4000" dirty="0"/>
              <a:t>“   Truly you are blessed, Abba </a:t>
            </a:r>
            <a:r>
              <a:rPr lang="en-US" sz="4000" dirty="0" err="1"/>
              <a:t>Arsenius</a:t>
            </a:r>
            <a:r>
              <a:rPr lang="en-US" sz="4000" dirty="0"/>
              <a:t>, for you wept for yourself in this world. One who does not weep here below will weep eternally hereafter. So it is impossible not to weep, either voluntarily or when compelled through suffering.”</a:t>
            </a:r>
          </a:p>
          <a:p>
            <a:r>
              <a:rPr lang="en-US" sz="4000" b="1" dirty="0"/>
              <a:t>Few comprehend that tears of </a:t>
            </a:r>
            <a:r>
              <a:rPr lang="en-US" sz="4000" b="1" i="1" dirty="0">
                <a:solidFill>
                  <a:schemeClr val="accent2">
                    <a:lumMod val="75000"/>
                  </a:schemeClr>
                </a:solidFill>
              </a:rPr>
              <a:t>brokenness</a:t>
            </a:r>
            <a:r>
              <a:rPr lang="en-US" sz="4000" b="1" dirty="0"/>
              <a:t>, as symbols of </a:t>
            </a:r>
            <a:r>
              <a:rPr lang="en-US" sz="4000" b="1" i="1" dirty="0">
                <a:solidFill>
                  <a:schemeClr val="accent2">
                    <a:lumMod val="75000"/>
                  </a:schemeClr>
                </a:solidFill>
              </a:rPr>
              <a:t>imperfection, </a:t>
            </a:r>
            <a:r>
              <a:rPr lang="en-US" sz="4000" b="1" dirty="0"/>
              <a:t>are in fact the </a:t>
            </a:r>
            <a:r>
              <a:rPr lang="en-US" sz="4000" b="1" i="1" dirty="0"/>
              <a:t>sole</a:t>
            </a:r>
            <a:r>
              <a:rPr lang="en-US" sz="4000" b="1" dirty="0"/>
              <a:t> way of spiritual progress.</a:t>
            </a:r>
            <a:endParaRPr lang="en-US" sz="4000" dirty="0"/>
          </a:p>
          <a:p>
            <a:endParaRPr lang="en-US" sz="1700" dirty="0"/>
          </a:p>
        </p:txBody>
      </p:sp>
    </p:spTree>
    <p:extLst>
      <p:ext uri="{BB962C8B-B14F-4D97-AF65-F5344CB8AC3E}">
        <p14:creationId xmlns:p14="http://schemas.microsoft.com/office/powerpoint/2010/main" val="3493436041"/>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468</Words>
  <Application>Microsoft Office PowerPoint</Application>
  <PresentationFormat>Widescreen</PresentationFormat>
  <Paragraphs>24</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Aharoni</vt: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Silence is a way of dying-within ourselves and in the presence of others.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Ehab Hennawi</dc:creator>
  <cp:lastModifiedBy>Deacon</cp:lastModifiedBy>
  <cp:revision>3</cp:revision>
  <dcterms:created xsi:type="dcterms:W3CDTF">2020-03-08T01:59:53Z</dcterms:created>
  <dcterms:modified xsi:type="dcterms:W3CDTF">2020-03-08T16:40:47Z</dcterms:modified>
</cp:coreProperties>
</file>