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C5BE9B7-9860-48A9-9D33-18848C0FA96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1D40-2257-4D99-986A-7B029ABF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E9B7-9860-48A9-9D33-18848C0FA96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1D40-2257-4D99-986A-7B029ABF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E9B7-9860-48A9-9D33-18848C0FA96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1D40-2257-4D99-986A-7B029ABF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E9B7-9860-48A9-9D33-18848C0FA96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1D40-2257-4D99-986A-7B029ABF49C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E9B7-9860-48A9-9D33-18848C0FA96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1D40-2257-4D99-986A-7B029ABF49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E9B7-9860-48A9-9D33-18848C0FA96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1D40-2257-4D99-986A-7B029ABF49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E9B7-9860-48A9-9D33-18848C0FA96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1D40-2257-4D99-986A-7B029ABF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E9B7-9860-48A9-9D33-18848C0FA96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1D40-2257-4D99-986A-7B029ABF49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E9B7-9860-48A9-9D33-18848C0FA96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1D40-2257-4D99-986A-7B029ABF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E9B7-9860-48A9-9D33-18848C0FA96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1D40-2257-4D99-986A-7B029ABF49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E9B7-9860-48A9-9D33-18848C0FA96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1D40-2257-4D99-986A-7B029ABF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C5BE9B7-9860-48A9-9D33-18848C0FA96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7D1D40-2257-4D99-986A-7B029ABF49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6400800" cy="762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Gi</a:t>
            </a:r>
            <a:r>
              <a:rPr lang="en-US" sz="3600" b="1" dirty="0" smtClean="0"/>
              <a:t>ving </a:t>
            </a:r>
            <a:r>
              <a:rPr lang="en-US" sz="3600" b="1" dirty="0" smtClean="0"/>
              <a:t>With </a:t>
            </a:r>
            <a:r>
              <a:rPr lang="en-US" sz="3600" b="1" dirty="0"/>
              <a:t>Y</a:t>
            </a:r>
            <a:r>
              <a:rPr lang="en-US" sz="3600" b="1" dirty="0" smtClean="0"/>
              <a:t>our </a:t>
            </a:r>
            <a:r>
              <a:rPr lang="en-US" sz="3600" b="1" dirty="0"/>
              <a:t>W</a:t>
            </a:r>
            <a:r>
              <a:rPr lang="en-US" sz="3600" b="1" dirty="0" smtClean="0"/>
              <a:t>ords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516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Proverbs 27:5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en-US" sz="3200" b="1" i="1" u="sng" dirty="0" smtClean="0"/>
          </a:p>
          <a:p>
            <a:pPr indent="0" algn="ctr">
              <a:buNone/>
            </a:pPr>
            <a:r>
              <a:rPr lang="en-US" sz="3200" b="1" i="1" u="sng" dirty="0" smtClean="0"/>
              <a:t>“</a:t>
            </a:r>
            <a:r>
              <a:rPr lang="en-US" sz="3200" b="1" i="1" u="sng" dirty="0"/>
              <a:t>An open rebuke is better than hidden love.”</a:t>
            </a:r>
            <a:r>
              <a:rPr lang="en-US" sz="3200" i="1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4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 Corinthians 13:6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3200" b="1" i="1" dirty="0"/>
              <a:t>“Love does not delight in evil but rejoices with the truth.”</a:t>
            </a:r>
            <a:r>
              <a:rPr lang="en-US" sz="3200" i="1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76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Love people with careful words.</a:t>
            </a:r>
            <a:r>
              <a:rPr lang="en-US" dirty="0"/>
              <a:t>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7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Ephesians 4:26-27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sz="2800" b="1" i="1" dirty="0" smtClean="0"/>
              <a:t>“</a:t>
            </a:r>
            <a:r>
              <a:rPr lang="en-US" sz="2800" b="1" i="1" dirty="0"/>
              <a:t>In your anger do not sin.  Do not let the sun go down while you’re still angry, and do not give the devil a foothold.” 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Communication can be a battlefield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2438400"/>
            <a:ext cx="541866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9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21:23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3200" b="1" i="1" dirty="0" smtClean="0"/>
              <a:t>“ </a:t>
            </a:r>
            <a:r>
              <a:rPr lang="en-US" sz="3200" dirty="0" smtClean="0"/>
              <a:t>Whoever </a:t>
            </a:r>
            <a:r>
              <a:rPr lang="en-US" sz="3200" dirty="0"/>
              <a:t>guards his mouth and tongue keeps his soul from troubles</a:t>
            </a:r>
            <a:r>
              <a:rPr lang="en-US" sz="3200" dirty="0" smtClean="0"/>
              <a:t>.</a:t>
            </a:r>
            <a:r>
              <a:rPr lang="en-US" sz="3200" b="1" i="1" dirty="0" smtClean="0"/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4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17:28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b="1" dirty="0"/>
              <a:t>“Even a fool is counted wise when he holds his peace;</a:t>
            </a:r>
            <a:br>
              <a:rPr lang="en-US" sz="2800" b="1" dirty="0"/>
            </a:br>
            <a:r>
              <a:rPr lang="en-US" sz="2800" b="1" i="1" dirty="0"/>
              <a:t>When</a:t>
            </a:r>
            <a:r>
              <a:rPr lang="en-US" sz="2800" b="1" dirty="0"/>
              <a:t> he shuts his lips, </a:t>
            </a:r>
            <a:r>
              <a:rPr lang="en-US" sz="2800" b="1" i="1" dirty="0"/>
              <a:t>he is considered</a:t>
            </a:r>
            <a:r>
              <a:rPr lang="en-US" sz="2800" b="1" dirty="0"/>
              <a:t> perceptive.”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You </a:t>
            </a:r>
            <a:r>
              <a:rPr lang="en-US" b="1" u="sng" dirty="0"/>
              <a:t>love people with building words.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4800600" cy="31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6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4:29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sz="3000" b="1" i="1" dirty="0"/>
              <a:t>“Do not let any unwholesome talk come out of your mouths, but </a:t>
            </a:r>
            <a:r>
              <a:rPr lang="en-US" sz="3000" dirty="0"/>
              <a:t> </a:t>
            </a:r>
            <a:r>
              <a:rPr lang="en-US" sz="3000" b="1" i="1" dirty="0" smtClean="0"/>
              <a:t>only </a:t>
            </a:r>
            <a:r>
              <a:rPr lang="en-US" sz="3000" b="1" i="1" dirty="0"/>
              <a:t>what is helpful for building others up according to their needs.”</a:t>
            </a:r>
            <a:r>
              <a:rPr lang="en-US" sz="3000" i="1" dirty="0"/>
              <a:t>  </a:t>
            </a:r>
            <a:endParaRPr lang="en-US" sz="3000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ways of speaking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-342900">
              <a:buFont typeface="+mj-lt"/>
              <a:buAutoNum type="arabicPeriod"/>
            </a:pPr>
            <a:r>
              <a:rPr lang="en-US" sz="2400" b="1" dirty="0" smtClean="0"/>
              <a:t>Kind words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b="1" dirty="0" smtClean="0"/>
              <a:t>Gentle Words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b="1" dirty="0" smtClean="0"/>
              <a:t>Pleasant words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b="1" dirty="0" smtClean="0"/>
              <a:t>Honest words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400" b="1" dirty="0" smtClean="0"/>
              <a:t>Wise words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65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3:2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800" b="1" i="1" dirty="0" smtClean="0"/>
              <a:t>“For </a:t>
            </a:r>
            <a:r>
              <a:rPr lang="en-US" sz="2800" b="1" i="1" dirty="0"/>
              <a:t>we all stumble in many things. If anyone does not stumble in word, he is a perfect man, able also to bridle the whole body</a:t>
            </a:r>
            <a:r>
              <a:rPr lang="en-US" sz="2800" b="1" i="1" dirty="0" smtClean="0"/>
              <a:t>.”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2176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Love with your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b="1" i="1" dirty="0"/>
              <a:t>My mouth, my words, they </a:t>
            </a:r>
            <a:r>
              <a:rPr lang="en-US" sz="2500" b="1" i="1" u="sng" dirty="0">
                <a:solidFill>
                  <a:srgbClr val="FF0000"/>
                </a:solidFill>
              </a:rPr>
              <a:t>direct</a:t>
            </a:r>
            <a:r>
              <a:rPr lang="en-US" sz="2500" b="1" i="1" dirty="0">
                <a:solidFill>
                  <a:srgbClr val="FF0000"/>
                </a:solidFill>
              </a:rPr>
              <a:t> </a:t>
            </a:r>
            <a:r>
              <a:rPr lang="en-US" sz="2500" b="1" i="1" dirty="0"/>
              <a:t>where I </a:t>
            </a:r>
            <a:r>
              <a:rPr lang="en-US" sz="2500" b="1" i="1" dirty="0" smtClean="0"/>
              <a:t>go</a:t>
            </a:r>
          </a:p>
          <a:p>
            <a:r>
              <a:rPr lang="en-US" sz="2500" b="1" i="1" dirty="0" smtClean="0"/>
              <a:t>My </a:t>
            </a:r>
            <a:r>
              <a:rPr lang="en-US" sz="2500" b="1" i="1" dirty="0"/>
              <a:t>mouth also can </a:t>
            </a:r>
            <a:r>
              <a:rPr lang="en-US" sz="2500" b="1" u="sng" dirty="0">
                <a:solidFill>
                  <a:srgbClr val="FF0000"/>
                </a:solidFill>
              </a:rPr>
              <a:t>destroy</a:t>
            </a:r>
            <a:r>
              <a:rPr lang="en-US" sz="2500" b="1" i="1" dirty="0">
                <a:solidFill>
                  <a:srgbClr val="FF0000"/>
                </a:solidFill>
              </a:rPr>
              <a:t> </a:t>
            </a:r>
            <a:r>
              <a:rPr lang="en-US" sz="2500" b="1" i="1" dirty="0"/>
              <a:t>what I </a:t>
            </a:r>
            <a:r>
              <a:rPr lang="en-US" sz="2500" b="1" i="1" dirty="0" smtClean="0"/>
              <a:t>have</a:t>
            </a:r>
          </a:p>
          <a:p>
            <a:endParaRPr lang="en-US" sz="2500" b="1" i="1" u="sng" dirty="0"/>
          </a:p>
          <a:p>
            <a:r>
              <a:rPr lang="en-US" sz="2500" b="1" i="1" dirty="0"/>
              <a:t>And my mouth </a:t>
            </a:r>
            <a:r>
              <a:rPr lang="en-US" sz="2500" b="1" i="1" u="sng" dirty="0">
                <a:solidFill>
                  <a:srgbClr val="FF0000"/>
                </a:solidFill>
              </a:rPr>
              <a:t>displays</a:t>
            </a:r>
            <a:r>
              <a:rPr lang="en-US" sz="2500" b="1" i="1" dirty="0"/>
              <a:t> who I really am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82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553200" cy="838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2700" b="1" u="sng" dirty="0" smtClean="0"/>
              <a:t>My </a:t>
            </a:r>
            <a:r>
              <a:rPr lang="en-US" sz="2700" b="1" u="sng" dirty="0"/>
              <a:t>mouth directs where I go</a:t>
            </a:r>
            <a:endParaRPr lang="en-US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019800" cy="343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3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Words can destroy </a:t>
            </a:r>
            <a:br>
              <a:rPr lang="en-US" b="1" dirty="0" smtClean="0"/>
            </a:br>
            <a:r>
              <a:rPr lang="en-US" b="1" dirty="0" smtClean="0"/>
              <a:t>what I have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7912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7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6477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our </a:t>
            </a:r>
            <a:r>
              <a:rPr lang="en-US" b="1" dirty="0"/>
              <a:t>words, </a:t>
            </a:r>
            <a:r>
              <a:rPr lang="en-US" b="1" dirty="0" smtClean="0"/>
              <a:t>display </a:t>
            </a:r>
            <a:r>
              <a:rPr lang="en-US" b="1" dirty="0"/>
              <a:t>who we are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791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9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12:34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5052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3600" b="1" i="1" dirty="0" smtClean="0"/>
              <a:t>“</a:t>
            </a:r>
            <a:r>
              <a:rPr lang="en-US" sz="3600" b="1" i="1" dirty="0"/>
              <a:t>For out of the abundance of the heart the mouth speaks.”</a:t>
            </a:r>
            <a:r>
              <a:rPr lang="en-US" sz="3600" b="1" i="1" u="sng" dirty="0"/>
              <a:t> 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4"/>
          <a:stretch/>
        </p:blipFill>
        <p:spPr bwMode="auto">
          <a:xfrm>
            <a:off x="3507920" y="3810000"/>
            <a:ext cx="2011680" cy="203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4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905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u="sng" dirty="0"/>
              <a:t>. Love people with </a:t>
            </a:r>
            <a:r>
              <a:rPr lang="en-US" b="1" u="sng" dirty="0"/>
              <a:t>honest words.</a:t>
            </a:r>
            <a:r>
              <a:rPr lang="en-US" dirty="0"/>
              <a:t>  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15242"/>
            <a:ext cx="3352800" cy="320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05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Jesus always responded out of honesty not irritation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2766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</TotalTime>
  <Words>236</Words>
  <Application>Microsoft Office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Garamond</vt:lpstr>
      <vt:lpstr>Wingdings</vt:lpstr>
      <vt:lpstr>Couture</vt:lpstr>
      <vt:lpstr>PowerPoint Presentation</vt:lpstr>
      <vt:lpstr>James 3:2</vt:lpstr>
      <vt:lpstr>Love with your words</vt:lpstr>
      <vt:lpstr>   My mouth directs where I go</vt:lpstr>
      <vt:lpstr> Words can destroy  what I have</vt:lpstr>
      <vt:lpstr>our words, display who we are</vt:lpstr>
      <vt:lpstr>Matthew 12:34</vt:lpstr>
      <vt:lpstr>1. Love people with honest words.   </vt:lpstr>
      <vt:lpstr>Jesus always responded out of honesty not irritation </vt:lpstr>
      <vt:lpstr>Proverbs 27:5</vt:lpstr>
      <vt:lpstr>1 Corinthians 13:6</vt:lpstr>
      <vt:lpstr>Love people with careful words. </vt:lpstr>
      <vt:lpstr>Ephesians 4:26-27</vt:lpstr>
      <vt:lpstr>Communication can be a battlefield</vt:lpstr>
      <vt:lpstr>Proverbs 21:23</vt:lpstr>
      <vt:lpstr>Proverbs 17:28</vt:lpstr>
      <vt:lpstr> You love people with building words.</vt:lpstr>
      <vt:lpstr>Ephesians 4:29</vt:lpstr>
      <vt:lpstr>5 ways of speaking</vt:lpstr>
    </vt:vector>
  </TitlesOfParts>
  <Company>SMCOC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you Need Series</dc:title>
  <dc:creator>Fr . Paul Girguis</dc:creator>
  <cp:lastModifiedBy>Fr . Paul Girguis</cp:lastModifiedBy>
  <cp:revision>7</cp:revision>
  <dcterms:created xsi:type="dcterms:W3CDTF">2015-12-13T12:33:14Z</dcterms:created>
  <dcterms:modified xsi:type="dcterms:W3CDTF">2020-01-12T14:28:15Z</dcterms:modified>
</cp:coreProperties>
</file>