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5" r:id="rId9"/>
    <p:sldId id="266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B41B7-3F14-4BD4-92A6-FB5FEEFA3C64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5A057-C2EE-48C9-8B52-454157163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gateway.com/passage/?search=Acts%2020&amp;version=NKJV#fen-NKJV-27647b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22098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>
                <a:solidFill>
                  <a:srgbClr val="663300"/>
                </a:solidFill>
              </a:rPr>
              <a:t>“Remember Thy First Love”</a:t>
            </a:r>
            <a:br>
              <a:rPr lang="en-US" b="1" smtClean="0">
                <a:solidFill>
                  <a:srgbClr val="663300"/>
                </a:solidFill>
              </a:rPr>
            </a:br>
            <a:r>
              <a:rPr lang="en-US" b="1" smtClean="0">
                <a:solidFill>
                  <a:srgbClr val="663300"/>
                </a:solidFill>
              </a:rPr>
              <a:t>Campaign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suffering love doesn’t ask questions with </a:t>
            </a:r>
            <a:r>
              <a:rPr lang="en-US" u="sng" dirty="0" smtClean="0"/>
              <a:t>me</a:t>
            </a:r>
            <a:r>
              <a:rPr lang="en-US" dirty="0" smtClean="0"/>
              <a:t> </a:t>
            </a:r>
            <a:r>
              <a:rPr lang="en-US" dirty="0"/>
              <a:t>in it, It uses the </a:t>
            </a:r>
            <a:r>
              <a:rPr lang="en-US" dirty="0" smtClean="0"/>
              <a:t>word </a:t>
            </a:r>
            <a:r>
              <a:rPr lang="en-US" u="sng" dirty="0" smtClean="0"/>
              <a:t>you</a:t>
            </a:r>
            <a:endParaRPr lang="en-US" u="sng" dirty="0"/>
          </a:p>
          <a:p>
            <a:r>
              <a:rPr lang="en-US" dirty="0"/>
              <a:t>Is this what you wish? How would you like me to do it? When do you want it? How much do you </a:t>
            </a:r>
            <a:r>
              <a:rPr lang="en-US" dirty="0" smtClean="0"/>
              <a:t>want?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CONTEMPLATE</a:t>
            </a:r>
            <a:r>
              <a:rPr lang="en-US" dirty="0"/>
              <a:t>: When God asks you for something,  are your </a:t>
            </a:r>
            <a:r>
              <a:rPr lang="en-US" dirty="0" err="1"/>
              <a:t>wuestions</a:t>
            </a:r>
            <a:r>
              <a:rPr lang="en-US" dirty="0"/>
              <a:t> about His request more about your wishes or His?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3. Suffering </a:t>
            </a:r>
            <a:r>
              <a:rPr lang="en-US" dirty="0"/>
              <a:t>Love sees suffering  for others </a:t>
            </a:r>
            <a:r>
              <a:rPr lang="en-US" b="1" dirty="0" smtClean="0"/>
              <a:t>as joy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looking unto Jesus, the author and finisher of </a:t>
            </a:r>
            <a:r>
              <a:rPr lang="en-US" i="1" dirty="0"/>
              <a:t>our</a:t>
            </a:r>
            <a:r>
              <a:rPr lang="en-US" dirty="0"/>
              <a:t> faith, who for the joy that was set before Him endured the cross, despising the shame, and has sat down at the right hand of the throne of God. Hebrews 12:2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CONTEMPLATE</a:t>
            </a:r>
            <a:r>
              <a:rPr lang="en-US" dirty="0"/>
              <a:t>:  What do you think you could do to put a smile on God’s face? What do you do grudgingly that you could do with more joy, for His sake?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Suffering love sees no </a:t>
            </a:r>
            <a:r>
              <a:rPr lang="en-US" dirty="0" smtClean="0"/>
              <a:t>cost as </a:t>
            </a:r>
            <a:r>
              <a:rPr lang="en-US" b="1" u="sng" dirty="0" smtClean="0"/>
              <a:t>too big</a:t>
            </a:r>
            <a:endParaRPr lang="en-US" b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 I will very </a:t>
            </a:r>
            <a:r>
              <a:rPr lang="en-US" b="1" dirty="0"/>
              <a:t>gladly spend</a:t>
            </a:r>
            <a:r>
              <a:rPr lang="en-US" dirty="0"/>
              <a:t> and </a:t>
            </a:r>
            <a:r>
              <a:rPr lang="en-US" b="1" dirty="0"/>
              <a:t>be spent</a:t>
            </a:r>
            <a:r>
              <a:rPr lang="en-US" dirty="0"/>
              <a:t> for your souls; 2 </a:t>
            </a:r>
            <a:r>
              <a:rPr lang="en-US" dirty="0" err="1"/>
              <a:t>Cor</a:t>
            </a:r>
            <a:r>
              <a:rPr lang="en-US" dirty="0"/>
              <a:t> 12: 15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And see, now I go bound in the spirit to Jerusalem, not knowing the things that will happen to me there, </a:t>
            </a:r>
            <a:r>
              <a:rPr lang="en-US" baseline="30000" dirty="0" smtClean="0"/>
              <a:t>23</a:t>
            </a:r>
            <a:r>
              <a:rPr lang="en-US" dirty="0" smtClean="0"/>
              <a:t> except that the Holy Spirit testifies in every city, saying that chains and tribulations await me. </a:t>
            </a:r>
            <a:r>
              <a:rPr lang="en-US" baseline="30000" dirty="0" smtClean="0"/>
              <a:t>24</a:t>
            </a:r>
            <a:r>
              <a:rPr lang="en-US" dirty="0" smtClean="0"/>
              <a:t> But </a:t>
            </a:r>
            <a:r>
              <a:rPr lang="en-US" b="1" dirty="0" smtClean="0"/>
              <a:t>none of these things move me</a:t>
            </a:r>
            <a:r>
              <a:rPr lang="en-US" dirty="0" smtClean="0"/>
              <a:t>; nor do I count my life dear to myself,</a:t>
            </a:r>
            <a:r>
              <a:rPr lang="en-US" baseline="30000" dirty="0" smtClean="0"/>
              <a:t>[</a:t>
            </a:r>
            <a:r>
              <a:rPr lang="en-US" u="sng" baseline="30000" dirty="0" smtClean="0">
                <a:hlinkClick r:id="rId2" tooltip="See footnote b"/>
              </a:rPr>
              <a:t>b</a:t>
            </a:r>
            <a:r>
              <a:rPr lang="en-US" baseline="30000" dirty="0" smtClean="0"/>
              <a:t>]</a:t>
            </a:r>
            <a:r>
              <a:rPr lang="en-US" dirty="0" smtClean="0"/>
              <a:t> so that I may finish my race with joy, and the ministry which I received from the Lord Jesus, to testify to the gospel of the grace of God. Acts 20:22-24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what things were gain to me, these I have counted loss for Christ. </a:t>
            </a:r>
            <a:r>
              <a:rPr lang="en-US" baseline="30000" dirty="0"/>
              <a:t>8</a:t>
            </a:r>
            <a:r>
              <a:rPr lang="en-US" dirty="0"/>
              <a:t> Yet indeed I also count all things loss for the excellence of the knowledge of Christ Jesus my Lord, for whom I have suffered the loss of all things, and </a:t>
            </a:r>
            <a:r>
              <a:rPr lang="en-US" b="1" dirty="0"/>
              <a:t>count them as rubbish</a:t>
            </a:r>
            <a:r>
              <a:rPr lang="en-US" dirty="0"/>
              <a:t>, that I may gain Christ,. Phil 3:7-8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CONTEMPLATE</a:t>
            </a:r>
            <a:r>
              <a:rPr lang="en-US" dirty="0"/>
              <a:t>: When you compare God to your possessions, your comfort, your popularity, what would you spend for your relationship with God?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Comfortable Love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How comfortable are you with being uncomfortable for the one you love?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 Suffering love suffers </a:t>
            </a:r>
            <a:r>
              <a:rPr lang="en-US" b="1" u="sng" dirty="0" smtClean="0"/>
              <a:t>with the other</a:t>
            </a:r>
            <a:endParaRPr lang="en-US" b="1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Rejoice with those who rejoice, and weep with those who weep. Romans 12:15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rejoice to the extent that you partake of Christ’s sufferings, that when His glory is revealed, you may also be glad with exceeding joy. 1 Pet 4:13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u="sng" dirty="0" smtClean="0"/>
              <a:t>Proves my love for God</a:t>
            </a:r>
          </a:p>
          <a:p>
            <a:r>
              <a:rPr lang="en-US" dirty="0" smtClean="0"/>
              <a:t>In this you greatly rejoice, though now for a little while, if need be, you have been grieved by various trials, </a:t>
            </a:r>
            <a:r>
              <a:rPr lang="en-US" baseline="30000" dirty="0" smtClean="0"/>
              <a:t>7</a:t>
            </a:r>
            <a:r>
              <a:rPr lang="en-US" dirty="0" smtClean="0"/>
              <a:t> that the genuineness of your faith, </a:t>
            </a:r>
            <a:r>
              <a:rPr lang="en-US" i="1" dirty="0" smtClean="0"/>
              <a:t>being</a:t>
            </a:r>
            <a:r>
              <a:rPr lang="en-US" dirty="0" smtClean="0"/>
              <a:t> much more precious than gold that perishes, though it is tested by fire, may be found to praise, honor, and glory at the revelation of Jesus Christ, 1 Pet 1:7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Is used by God for good</a:t>
            </a:r>
          </a:p>
          <a:p>
            <a:r>
              <a:rPr lang="en-US" i="1" dirty="0"/>
              <a:t>"... when He Has Tried me, I shall come forth as gold!" (Job 23:10)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Increases my love for God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Who </a:t>
            </a:r>
            <a:r>
              <a:rPr lang="en-US" dirty="0"/>
              <a:t>shall separate us from the love of Christ? </a:t>
            </a:r>
            <a:r>
              <a:rPr lang="en-US" i="1" dirty="0"/>
              <a:t>Shall</a:t>
            </a:r>
            <a:r>
              <a:rPr lang="en-US" dirty="0"/>
              <a:t> tribulation, or distress, or persecution, or famine, or nakedness, or peril, or sword?... For I am persuaded that neither death nor life, nor angels nor principalities nor powers, nor things present nor things to come, </a:t>
            </a:r>
            <a:r>
              <a:rPr lang="en-US" baseline="30000" dirty="0"/>
              <a:t>39</a:t>
            </a:r>
            <a:r>
              <a:rPr lang="en-US" dirty="0"/>
              <a:t> nor height nor depth, nor any other created thing, shall be able to separate us from the love of God which is in Christ Jesus our Lord. Rom 8:35,38-39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u="sng" dirty="0" smtClean="0"/>
              <a:t>Is rewarded by God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/>
              <a:t>the sufferings of this world are not worthy to be compared with the glory that shall be revealed in us. Rom 8:18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Comfortable  Love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Is convenient- not when I am tired or busy or have other plans</a:t>
            </a:r>
          </a:p>
          <a:p>
            <a:r>
              <a:rPr lang="en-US" dirty="0">
                <a:solidFill>
                  <a:srgbClr val="C00000"/>
                </a:solidFill>
              </a:rPr>
              <a:t> Is usually cold rather than affectionate</a:t>
            </a:r>
          </a:p>
          <a:p>
            <a:r>
              <a:rPr lang="en-US" dirty="0">
                <a:solidFill>
                  <a:srgbClr val="C00000"/>
                </a:solidFill>
              </a:rPr>
              <a:t>Focuses on self and demands from others</a:t>
            </a:r>
          </a:p>
          <a:p>
            <a:r>
              <a:rPr lang="en-US" dirty="0">
                <a:solidFill>
                  <a:srgbClr val="C00000"/>
                </a:solidFill>
              </a:rPr>
              <a:t>Receives more than it gives</a:t>
            </a:r>
          </a:p>
          <a:p>
            <a:r>
              <a:rPr lang="en-US" dirty="0">
                <a:solidFill>
                  <a:srgbClr val="C00000"/>
                </a:solidFill>
              </a:rPr>
              <a:t>Usually dies out –usually, not always, because sometimes the other person has the real kind of love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Suffering love in our relationship with God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Suffering love in our relationship with God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To love is </a:t>
            </a:r>
            <a:r>
              <a:rPr lang="en-US" u="sng" dirty="0" smtClean="0"/>
              <a:t>to suffer</a:t>
            </a:r>
            <a:endParaRPr lang="en-US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Love </a:t>
            </a:r>
            <a:r>
              <a:rPr lang="en-US" b="1" dirty="0"/>
              <a:t>suffers long</a:t>
            </a:r>
            <a:r>
              <a:rPr lang="en-US" dirty="0"/>
              <a:t> and is kind 1 </a:t>
            </a:r>
            <a:r>
              <a:rPr lang="en-US" dirty="0" err="1"/>
              <a:t>Cor</a:t>
            </a:r>
            <a:r>
              <a:rPr lang="en-US" dirty="0"/>
              <a:t> 13:4</a:t>
            </a:r>
          </a:p>
          <a:p>
            <a:r>
              <a:rPr lang="en-US" dirty="0"/>
              <a:t>For God </a:t>
            </a:r>
            <a:r>
              <a:rPr lang="en-US" i="1" dirty="0"/>
              <a:t>is</a:t>
            </a:r>
            <a:r>
              <a:rPr lang="en-US" dirty="0"/>
              <a:t> not unjust to forget your work and </a:t>
            </a:r>
            <a:r>
              <a:rPr lang="en-US" u="sng" dirty="0"/>
              <a:t>labor </a:t>
            </a:r>
            <a:r>
              <a:rPr lang="en-US" u="sng" dirty="0" smtClean="0"/>
              <a:t>of </a:t>
            </a:r>
            <a:r>
              <a:rPr lang="en-US" u="sng" dirty="0"/>
              <a:t>love </a:t>
            </a:r>
            <a:r>
              <a:rPr lang="en-US" dirty="0"/>
              <a:t>which you have shown toward His name, </a:t>
            </a:r>
            <a:r>
              <a:rPr lang="en-US" i="1" dirty="0"/>
              <a:t>in that</a:t>
            </a:r>
            <a:r>
              <a:rPr lang="en-US" dirty="0"/>
              <a:t> you have ministered to the saints, and do minister. Heb 6:10</a:t>
            </a:r>
          </a:p>
          <a:p>
            <a:r>
              <a:rPr lang="en-US" u="sng" dirty="0"/>
              <a:t>To love is to suffer</a:t>
            </a:r>
            <a:r>
              <a:rPr lang="en-US" dirty="0"/>
              <a:t>. To avoid suffering, one must not love. But then, one suffers from not loving. Therefore, to love is to suffer;  Woody Allen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demonstrated His love for us in that while we were yet sinners God died for us. Rom 5:8</a:t>
            </a:r>
          </a:p>
          <a:p>
            <a:r>
              <a:rPr lang="en-US" dirty="0"/>
              <a:t>I have been crucified with Christ; it is no longer I who live, but Christ lives in me; and the </a:t>
            </a:r>
            <a:r>
              <a:rPr lang="en-US" i="1" dirty="0"/>
              <a:t>life</a:t>
            </a:r>
            <a:r>
              <a:rPr lang="en-US" dirty="0"/>
              <a:t> which I now live in the flesh I live by faith in the Son of God, </a:t>
            </a:r>
            <a:r>
              <a:rPr lang="en-US" b="1" dirty="0"/>
              <a:t>who loved me and gave Himself for me</a:t>
            </a:r>
            <a:r>
              <a:rPr lang="en-US" dirty="0"/>
              <a:t>. Galatians 2:20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CONTEMPLATE: </a:t>
            </a:r>
            <a:r>
              <a:rPr lang="en-US" dirty="0"/>
              <a:t> What role does God’s suffering play in bringing you  in a relationship with God, and what  sacrifices did you make early in your relationship for Christ?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2. Suffering </a:t>
            </a:r>
            <a:r>
              <a:rPr lang="en-US" dirty="0"/>
              <a:t>love sees</a:t>
            </a:r>
            <a:r>
              <a:rPr lang="en-US" b="1" dirty="0"/>
              <a:t> </a:t>
            </a:r>
            <a:r>
              <a:rPr lang="en-US" b="1" dirty="0" smtClean="0"/>
              <a:t>the other first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938</Words>
  <Application>Microsoft Office PowerPoint</Application>
  <PresentationFormat>On-screen Show (4:3)</PresentationFormat>
  <Paragraphs>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“Remember Thy First Love” Campaign</vt:lpstr>
      <vt:lpstr> Comfortable Love</vt:lpstr>
      <vt:lpstr>Comfortable  Love</vt:lpstr>
      <vt:lpstr>Suffering love in our relationship with God</vt:lpstr>
      <vt:lpstr>Suffering love in our relationship with God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Suffering</vt:lpstr>
      <vt:lpstr>Suffering</vt:lpstr>
      <vt:lpstr>Suffering</vt:lpstr>
      <vt:lpstr>Suffering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“Remember Thy First Love” Campaign</dc:title>
  <dc:creator> </dc:creator>
  <cp:lastModifiedBy> </cp:lastModifiedBy>
  <cp:revision>1</cp:revision>
  <dcterms:created xsi:type="dcterms:W3CDTF">2011-04-03T05:51:11Z</dcterms:created>
  <dcterms:modified xsi:type="dcterms:W3CDTF">2011-04-03T12:09:36Z</dcterms:modified>
</cp:coreProperties>
</file>