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171902-942A-41A2-812E-AA8AFFCAC451}"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71902-942A-41A2-812E-AA8AFFCAC451}"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71902-942A-41A2-812E-AA8AFFCAC451}"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71902-942A-41A2-812E-AA8AFFCAC451}"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71902-942A-41A2-812E-AA8AFFCAC451}"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171902-942A-41A2-812E-AA8AFFCAC451}"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71902-942A-41A2-812E-AA8AFFCAC451}" type="datetimeFigureOut">
              <a:rPr lang="en-US" smtClean="0"/>
              <a:t>3/24/2013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71902-942A-41A2-812E-AA8AFFCAC451}" type="datetimeFigureOut">
              <a:rPr lang="en-US" smtClean="0"/>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71902-942A-41A2-812E-AA8AFFCAC451}" type="datetimeFigureOut">
              <a:rPr lang="en-US" smtClean="0"/>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773-7A52-4586-B98A-F2C1FC3CC8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71902-942A-41A2-812E-AA8AFFCAC451}"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E773-7A52-4586-B98A-F2C1FC3CC87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171902-942A-41A2-812E-AA8AFFCAC451}" type="datetimeFigureOut">
              <a:rPr lang="en-US" smtClean="0"/>
              <a:t>3/24/2013</a:t>
            </a:fld>
            <a:endParaRPr lang="en-US"/>
          </a:p>
        </p:txBody>
      </p:sp>
      <p:sp>
        <p:nvSpPr>
          <p:cNvPr id="9" name="Slide Number Placeholder 8"/>
          <p:cNvSpPr>
            <a:spLocks noGrp="1"/>
          </p:cNvSpPr>
          <p:nvPr>
            <p:ph type="sldNum" sz="quarter" idx="11"/>
          </p:nvPr>
        </p:nvSpPr>
        <p:spPr/>
        <p:txBody>
          <a:bodyPr/>
          <a:lstStyle/>
          <a:p>
            <a:fld id="{A3F7E773-7A52-4586-B98A-F2C1FC3CC87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F7E773-7A52-4586-B98A-F2C1FC3CC87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171902-942A-41A2-812E-AA8AFFCAC451}" type="datetimeFigureOut">
              <a:rPr lang="en-US" smtClean="0"/>
              <a:t>3/24/2013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iblegateway.com/passage/?search=Luke%2015:11-32&amp;version=NKJV#fen-NKJV-25611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4648200"/>
            <a:ext cx="6400800" cy="1752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92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marL="114300" indent="0">
              <a:buNone/>
            </a:pPr>
            <a:endParaRPr lang="en-US" sz="4000" b="1" i="1" baseline="30000" dirty="0" smtClean="0"/>
          </a:p>
          <a:p>
            <a:pPr marL="114300" indent="0">
              <a:buNone/>
            </a:pPr>
            <a:r>
              <a:rPr lang="en-US" sz="4000" b="1" i="1" baseline="30000" dirty="0" smtClean="0"/>
              <a:t>“14</a:t>
            </a:r>
            <a:r>
              <a:rPr lang="en-US" sz="4000" b="1" i="1" baseline="30000" dirty="0"/>
              <a:t> </a:t>
            </a:r>
            <a:r>
              <a:rPr lang="en-US" sz="4000" i="1" dirty="0"/>
              <a:t>But when he had spent all, there arose a severe famine in that land, and he began to be in want</a:t>
            </a:r>
            <a:r>
              <a:rPr lang="en-US" sz="4000" i="1" dirty="0" smtClean="0"/>
              <a:t>.”</a:t>
            </a:r>
            <a:r>
              <a:rPr lang="en-US" sz="4000" i="1" dirty="0"/>
              <a:t> </a:t>
            </a:r>
            <a:r>
              <a:rPr lang="en-US" sz="4000" dirty="0"/>
              <a:t> </a:t>
            </a:r>
          </a:p>
        </p:txBody>
      </p:sp>
    </p:spTree>
    <p:extLst>
      <p:ext uri="{BB962C8B-B14F-4D97-AF65-F5344CB8AC3E}">
        <p14:creationId xmlns:p14="http://schemas.microsoft.com/office/powerpoint/2010/main" val="261976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114300" indent="0" algn="ctr">
              <a:buNone/>
            </a:pPr>
            <a:r>
              <a:rPr lang="en-US" sz="3600" dirty="0" smtClean="0"/>
              <a:t>The famine is the spiritual dryness that takes place when we distance ourselves from the grace of God</a:t>
            </a:r>
            <a:endParaRPr lang="en-US" sz="3600" dirty="0"/>
          </a:p>
        </p:txBody>
      </p:sp>
    </p:spTree>
    <p:extLst>
      <p:ext uri="{BB962C8B-B14F-4D97-AF65-F5344CB8AC3E}">
        <p14:creationId xmlns:p14="http://schemas.microsoft.com/office/powerpoint/2010/main" val="1349383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114300" lvl="0" indent="0" algn="ctr">
              <a:buNone/>
            </a:pPr>
            <a:r>
              <a:rPr lang="en-US" sz="4400" b="1" dirty="0"/>
              <a:t>In times of strength set for yourselves plans for times of weakness</a:t>
            </a:r>
            <a:endParaRPr lang="en-US" sz="44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33650"/>
            <a:ext cx="41148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483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3600" b="1" baseline="30000" dirty="0"/>
              <a:t>15 </a:t>
            </a:r>
            <a:r>
              <a:rPr lang="en-US" sz="3600" b="1" dirty="0"/>
              <a:t>Then he went and joined himself to a citizen of that country, and he sent him into his fields to feed swine. </a:t>
            </a:r>
            <a:r>
              <a:rPr lang="en-US" sz="3600" b="1" baseline="30000" dirty="0"/>
              <a:t>16 </a:t>
            </a:r>
            <a:r>
              <a:rPr lang="en-US" sz="3600" b="1" dirty="0"/>
              <a:t>And he would gladly have filled his stomach with the pods that the swine ate, and no one gave him </a:t>
            </a:r>
            <a:r>
              <a:rPr lang="en-US" sz="3600" b="1" i="1" dirty="0"/>
              <a:t>anything.</a:t>
            </a:r>
            <a:r>
              <a:rPr lang="en-US" sz="3600" b="1" dirty="0"/>
              <a:t> </a:t>
            </a:r>
          </a:p>
        </p:txBody>
      </p:sp>
    </p:spTree>
    <p:extLst>
      <p:ext uri="{BB962C8B-B14F-4D97-AF65-F5344CB8AC3E}">
        <p14:creationId xmlns:p14="http://schemas.microsoft.com/office/powerpoint/2010/main" val="3299479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114300" indent="0">
              <a:buNone/>
            </a:pPr>
            <a:endParaRPr lang="en-US" sz="3600" b="1" dirty="0" smtClean="0"/>
          </a:p>
          <a:p>
            <a:pPr marL="114300" indent="0">
              <a:buNone/>
            </a:pPr>
            <a:r>
              <a:rPr lang="en-US" sz="3600" b="1" dirty="0" smtClean="0"/>
              <a:t>God </a:t>
            </a:r>
            <a:r>
              <a:rPr lang="en-US" sz="3600" b="1" dirty="0"/>
              <a:t>destroys all the supports of our self-indulgence</a:t>
            </a:r>
            <a:endParaRPr lang="en-US" sz="3600"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7400"/>
            <a:ext cx="42291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513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lvl="0" indent="0">
              <a:buNone/>
            </a:pPr>
            <a:r>
              <a:rPr lang="en-US" sz="3200" b="1" baseline="30000" dirty="0"/>
              <a:t>17 </a:t>
            </a:r>
            <a:r>
              <a:rPr lang="en-US" sz="3200" b="1" u="sng" dirty="0"/>
              <a:t>“But when he came to himself</a:t>
            </a:r>
            <a:r>
              <a:rPr lang="en-US" sz="3200" dirty="0"/>
              <a:t>, he said, ‘How many of my father’s hired servants have bread enough and to spare, and I perish with hunger! </a:t>
            </a:r>
            <a:r>
              <a:rPr lang="en-US" sz="3200" b="1" baseline="30000" dirty="0"/>
              <a:t>18 </a:t>
            </a:r>
            <a:r>
              <a:rPr lang="en-US" sz="3200" dirty="0"/>
              <a:t>I will arise and go to my father, and will say to him, “Father, I have sinned against heaven and before you, </a:t>
            </a:r>
            <a:r>
              <a:rPr lang="en-US" sz="3200" b="1" baseline="30000" dirty="0"/>
              <a:t>19 </a:t>
            </a:r>
            <a:r>
              <a:rPr lang="en-US" sz="3200" dirty="0"/>
              <a:t>and I am no longer worthy to be called your son. Make me like one of your hired servants.”’</a:t>
            </a:r>
          </a:p>
          <a:p>
            <a:pPr marL="114300" indent="0">
              <a:buNone/>
            </a:pPr>
            <a:endParaRPr lang="en-US" sz="3200" dirty="0"/>
          </a:p>
        </p:txBody>
      </p:sp>
    </p:spTree>
    <p:extLst>
      <p:ext uri="{BB962C8B-B14F-4D97-AF65-F5344CB8AC3E}">
        <p14:creationId xmlns:p14="http://schemas.microsoft.com/office/powerpoint/2010/main" val="3996289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endParaRPr lang="en-US" sz="3600" b="1" dirty="0" smtClean="0"/>
          </a:p>
          <a:p>
            <a:pPr marL="114300" indent="0" algn="ctr">
              <a:buNone/>
            </a:pPr>
            <a:r>
              <a:rPr lang="en-US" sz="3600" b="1" dirty="0" smtClean="0"/>
              <a:t>The </a:t>
            </a:r>
            <a:r>
              <a:rPr lang="en-US" sz="3600" b="1" dirty="0"/>
              <a:t>first step in turning back to God is coming back to yourself</a:t>
            </a:r>
            <a:endParaRPr lang="en-US" sz="3600" dirty="0"/>
          </a:p>
        </p:txBody>
      </p:sp>
    </p:spTree>
    <p:extLst>
      <p:ext uri="{BB962C8B-B14F-4D97-AF65-F5344CB8AC3E}">
        <p14:creationId xmlns:p14="http://schemas.microsoft.com/office/powerpoint/2010/main" val="129350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indent="0" algn="ctr">
              <a:buNone/>
            </a:pPr>
            <a:r>
              <a:rPr lang="en-US" sz="3600" b="1" dirty="0"/>
              <a:t>One of the biggest obstacles to coming to ourselves and admitting our sin is the obstacle of pride</a:t>
            </a:r>
            <a:endParaRPr lang="en-US" sz="3600" dirty="0"/>
          </a:p>
          <a:p>
            <a:endParaRPr lang="en-US" dirty="0"/>
          </a:p>
        </p:txBody>
      </p:sp>
    </p:spTree>
    <p:extLst>
      <p:ext uri="{BB962C8B-B14F-4D97-AF65-F5344CB8AC3E}">
        <p14:creationId xmlns:p14="http://schemas.microsoft.com/office/powerpoint/2010/main" val="182872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lvl="0" indent="0">
              <a:buNone/>
            </a:pPr>
            <a:r>
              <a:rPr lang="en-US" sz="4400" b="1" i="1" dirty="0"/>
              <a:t>Pride goes before destruction,</a:t>
            </a:r>
            <a:br>
              <a:rPr lang="en-US" sz="4400" b="1" i="1" dirty="0"/>
            </a:br>
            <a:r>
              <a:rPr lang="en-US" sz="4400" b="1" i="1" dirty="0"/>
              <a:t>And a haughty spirit before a fall. Proverbs 16:18</a:t>
            </a:r>
            <a:endParaRPr lang="en-US" sz="4400" dirty="0"/>
          </a:p>
          <a:p>
            <a:endParaRPr lang="en-US" dirty="0"/>
          </a:p>
        </p:txBody>
      </p:sp>
    </p:spTree>
    <p:extLst>
      <p:ext uri="{BB962C8B-B14F-4D97-AF65-F5344CB8AC3E}">
        <p14:creationId xmlns:p14="http://schemas.microsoft.com/office/powerpoint/2010/main" val="87361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r>
              <a:rPr lang="en-US" sz="2800" b="1" i="1" dirty="0"/>
              <a:t>For thus says the High and Lofty One</a:t>
            </a:r>
            <a:br>
              <a:rPr lang="en-US" sz="2800" b="1" i="1" dirty="0"/>
            </a:br>
            <a:r>
              <a:rPr lang="en-US" sz="2800" b="1" i="1" dirty="0"/>
              <a:t>Who inhabits eternity, whose name is Holy:</a:t>
            </a:r>
            <a:br>
              <a:rPr lang="en-US" sz="2800" b="1" i="1" dirty="0"/>
            </a:br>
            <a:r>
              <a:rPr lang="en-US" sz="2800" b="1" i="1" dirty="0"/>
              <a:t>“I dwell in the high and holy place,</a:t>
            </a:r>
            <a:br>
              <a:rPr lang="en-US" sz="2800" b="1" i="1" dirty="0"/>
            </a:br>
            <a:r>
              <a:rPr lang="en-US" sz="2800" b="1" i="1" u="sng" dirty="0"/>
              <a:t>With him who has a contrite and humble spirit,</a:t>
            </a:r>
            <a:br>
              <a:rPr lang="en-US" sz="2800" b="1" i="1" u="sng" dirty="0"/>
            </a:br>
            <a:r>
              <a:rPr lang="en-US" sz="2800" b="1" i="1" u="sng" dirty="0"/>
              <a:t>To revive the spirit of the humble,</a:t>
            </a:r>
            <a:br>
              <a:rPr lang="en-US" sz="2800" b="1" i="1" u="sng" dirty="0"/>
            </a:br>
            <a:r>
              <a:rPr lang="en-US" sz="2800" b="1" i="1" u="sng" dirty="0"/>
              <a:t>And to revive the heart of the contrite ones</a:t>
            </a:r>
            <a:r>
              <a:rPr lang="en-US" sz="2800" b="1" i="1" dirty="0"/>
              <a:t>. Isaiah 57:15</a:t>
            </a:r>
            <a:endParaRPr lang="en-US" sz="2800" dirty="0"/>
          </a:p>
        </p:txBody>
      </p:sp>
    </p:spTree>
    <p:extLst>
      <p:ext uri="{BB962C8B-B14F-4D97-AF65-F5344CB8AC3E}">
        <p14:creationId xmlns:p14="http://schemas.microsoft.com/office/powerpoint/2010/main" val="74354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4114800"/>
            <a:ext cx="7543800" cy="2441575"/>
          </a:xfrm>
        </p:spPr>
        <p:txBody>
          <a:bodyPr/>
          <a:lstStyle/>
          <a:p>
            <a:r>
              <a:rPr lang="en-US" dirty="0" smtClean="0"/>
              <a:t>Prodigal Son</a:t>
            </a:r>
            <a:br>
              <a:rPr lang="en-US" dirty="0" smtClean="0"/>
            </a:br>
            <a:r>
              <a:rPr lang="en-US" dirty="0" smtClean="0"/>
              <a:t> </a:t>
            </a:r>
            <a:r>
              <a:rPr lang="en-US" u="sng" dirty="0" smtClean="0"/>
              <a:t>Coming to Yourself</a:t>
            </a:r>
            <a:endParaRPr lang="en-US" u="sn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50958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689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114300" indent="0">
              <a:buNone/>
            </a:pPr>
            <a:r>
              <a:rPr lang="en-US" sz="3600" b="1" i="1" baseline="30000" dirty="0"/>
              <a:t>20 </a:t>
            </a:r>
            <a:r>
              <a:rPr lang="en-US" sz="3600" i="1" dirty="0"/>
              <a:t>“And he arose and came to his father. But when he was still a great way off, his father saw him and had compassion, and ran and fell on his neck and kissed him. </a:t>
            </a:r>
            <a:r>
              <a:rPr lang="en-US" sz="3600" b="1" i="1" baseline="30000" dirty="0"/>
              <a:t>21 </a:t>
            </a:r>
            <a:r>
              <a:rPr lang="en-US" sz="3600" i="1" dirty="0"/>
              <a:t>And the son said to him, ‘Father, I have sinned against heaven and in your sight, and am no longer worthy to be called your son.’</a:t>
            </a:r>
            <a:r>
              <a:rPr lang="en-US" sz="3600" dirty="0"/>
              <a:t> </a:t>
            </a:r>
          </a:p>
        </p:txBody>
      </p:sp>
    </p:spTree>
    <p:extLst>
      <p:ext uri="{BB962C8B-B14F-4D97-AF65-F5344CB8AC3E}">
        <p14:creationId xmlns:p14="http://schemas.microsoft.com/office/powerpoint/2010/main" val="138286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536192"/>
            <a:ext cx="7162800" cy="4590288"/>
          </a:xfrm>
        </p:spPr>
        <p:txBody>
          <a:bodyPr>
            <a:normAutofit/>
          </a:bodyPr>
          <a:lstStyle/>
          <a:p>
            <a:pPr marL="114300" indent="0">
              <a:buNone/>
            </a:pPr>
            <a:r>
              <a:rPr lang="en-US" sz="4000" dirty="0" smtClean="0"/>
              <a:t>Step 2 Resolve to rise from your Fall</a:t>
            </a:r>
            <a:endParaRPr lang="en-US" sz="4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 t="4519" b="17160"/>
          <a:stretch/>
        </p:blipFill>
        <p:spPr bwMode="auto">
          <a:xfrm>
            <a:off x="1842654" y="3574472"/>
            <a:ext cx="4596245" cy="252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447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2:4-8</a:t>
            </a:r>
            <a:endParaRPr lang="en-US" dirty="0"/>
          </a:p>
        </p:txBody>
      </p:sp>
      <p:sp>
        <p:nvSpPr>
          <p:cNvPr id="3" name="Content Placeholder 2"/>
          <p:cNvSpPr>
            <a:spLocks noGrp="1"/>
          </p:cNvSpPr>
          <p:nvPr>
            <p:ph idx="1"/>
          </p:nvPr>
        </p:nvSpPr>
        <p:spPr/>
        <p:txBody>
          <a:bodyPr>
            <a:normAutofit/>
          </a:bodyPr>
          <a:lstStyle/>
          <a:p>
            <a:pPr marL="114300" indent="0">
              <a:buNone/>
            </a:pPr>
            <a:r>
              <a:rPr lang="en-US" sz="2800" b="1" i="1" dirty="0" smtClean="0"/>
              <a:t>“But </a:t>
            </a:r>
            <a:r>
              <a:rPr lang="en-US" sz="2800" b="1" i="1" dirty="0"/>
              <a:t>God, who is rich in mercy, because of His great love with which He loved us, </a:t>
            </a:r>
            <a:r>
              <a:rPr lang="en-US" sz="2800" b="1" i="1" baseline="30000" dirty="0"/>
              <a:t>5 </a:t>
            </a:r>
            <a:r>
              <a:rPr lang="en-US" sz="2800" b="1" i="1" dirty="0"/>
              <a:t>even when we were dead in trespasses, made us alive together with Christ (by grace you have been saved), </a:t>
            </a:r>
            <a:r>
              <a:rPr lang="en-US" sz="2800" b="1" i="1" baseline="30000" dirty="0"/>
              <a:t>6 </a:t>
            </a:r>
            <a:r>
              <a:rPr lang="en-US" sz="2800" b="1" i="1" dirty="0"/>
              <a:t>and raised us up together, and made us sit together in the heavenly places in Christ Jesus, </a:t>
            </a:r>
            <a:r>
              <a:rPr lang="en-US" sz="2800" b="1" i="1" baseline="30000" dirty="0"/>
              <a:t>7 </a:t>
            </a:r>
            <a:r>
              <a:rPr lang="en-US" sz="2800" b="1" i="1" dirty="0"/>
              <a:t>that in the ages to come He might show the exceeding riches of His grace in His kindness toward us in Christ Jesus. </a:t>
            </a:r>
            <a:r>
              <a:rPr lang="en-US" sz="2800" b="1" i="1" baseline="30000" dirty="0"/>
              <a:t>8 </a:t>
            </a:r>
            <a:r>
              <a:rPr lang="en-US" sz="2800" b="1" i="1" dirty="0"/>
              <a:t>For by grace you have been saved through faith, and that not of yourselves; it is the gift of God</a:t>
            </a:r>
            <a:r>
              <a:rPr lang="en-US" sz="2800" b="1" i="1" dirty="0" smtClean="0"/>
              <a:t>,”</a:t>
            </a:r>
            <a:endParaRPr lang="en-US" sz="2800" b="1" i="1" dirty="0"/>
          </a:p>
        </p:txBody>
      </p:sp>
    </p:spTree>
    <p:extLst>
      <p:ext uri="{BB962C8B-B14F-4D97-AF65-F5344CB8AC3E}">
        <p14:creationId xmlns:p14="http://schemas.microsoft.com/office/powerpoint/2010/main" val="309057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lnSpcReduction="10000"/>
          </a:bodyPr>
          <a:lstStyle/>
          <a:p>
            <a:pPr lvl="0"/>
            <a:r>
              <a:rPr lang="en-US" sz="2800" b="1" baseline="30000" dirty="0"/>
              <a:t>22 </a:t>
            </a:r>
            <a:r>
              <a:rPr lang="en-US" sz="2800" dirty="0"/>
              <a:t>“But the father said to his servants, ‘Bring</a:t>
            </a:r>
            <a:r>
              <a:rPr lang="en-US" sz="2800" b="1" baseline="30000" dirty="0"/>
              <a:t>[</a:t>
            </a:r>
            <a:r>
              <a:rPr lang="en-US" sz="2800" b="1" baseline="30000" dirty="0">
                <a:hlinkClick r:id="rId2" tooltip="See footnote a"/>
              </a:rPr>
              <a:t>a</a:t>
            </a:r>
            <a:r>
              <a:rPr lang="en-US" sz="2800" b="1" baseline="30000" dirty="0"/>
              <a:t>]</a:t>
            </a:r>
            <a:r>
              <a:rPr lang="en-US" sz="2800" dirty="0"/>
              <a:t> out the best robe and put </a:t>
            </a:r>
            <a:r>
              <a:rPr lang="en-US" sz="2800" i="1" dirty="0"/>
              <a:t>it</a:t>
            </a:r>
            <a:r>
              <a:rPr lang="en-US" sz="2800" dirty="0"/>
              <a:t> on him, and put a ring on his hand and sandals on </a:t>
            </a:r>
            <a:r>
              <a:rPr lang="en-US" sz="2800" i="1" dirty="0"/>
              <a:t>his</a:t>
            </a:r>
            <a:r>
              <a:rPr lang="en-US" sz="2800" dirty="0"/>
              <a:t> feet. </a:t>
            </a:r>
            <a:r>
              <a:rPr lang="en-US" sz="2800" b="1" baseline="30000" dirty="0"/>
              <a:t>23 </a:t>
            </a:r>
            <a:r>
              <a:rPr lang="en-US" sz="2800" dirty="0"/>
              <a:t>And bring the fatted calf here and kill </a:t>
            </a:r>
            <a:r>
              <a:rPr lang="en-US" sz="2800" i="1" dirty="0"/>
              <a:t>it,</a:t>
            </a:r>
            <a:r>
              <a:rPr lang="en-US" sz="2800" dirty="0"/>
              <a:t> and let us eat and be merry; </a:t>
            </a:r>
            <a:r>
              <a:rPr lang="en-US" sz="2800" b="1" baseline="30000" dirty="0"/>
              <a:t>24 </a:t>
            </a:r>
            <a:r>
              <a:rPr lang="en-US" sz="2800" dirty="0"/>
              <a:t>for this my son was dead and is alive again; he was lost and is found.’ And they began to be merry.</a:t>
            </a:r>
          </a:p>
          <a:p>
            <a:pPr lvl="0"/>
            <a:r>
              <a:rPr lang="en-US" sz="2800" dirty="0"/>
              <a:t>  </a:t>
            </a:r>
            <a:r>
              <a:rPr lang="en-US" sz="2800" b="1" baseline="30000" dirty="0"/>
              <a:t>25 </a:t>
            </a:r>
            <a:r>
              <a:rPr lang="en-US" sz="2800" dirty="0"/>
              <a:t>“Now his older son was in the field. And as he came and drew near to the house, he heard music and dancing. </a:t>
            </a:r>
            <a:r>
              <a:rPr lang="en-US" sz="2800" b="1" baseline="30000" dirty="0"/>
              <a:t>26 </a:t>
            </a:r>
            <a:r>
              <a:rPr lang="en-US" sz="2800" dirty="0"/>
              <a:t>So he called one of the servants and asked what these things meant. </a:t>
            </a:r>
            <a:r>
              <a:rPr lang="en-US" sz="2800" b="1" baseline="30000" dirty="0"/>
              <a:t>27 </a:t>
            </a:r>
            <a:r>
              <a:rPr lang="en-US" sz="2800" dirty="0"/>
              <a:t>And he said to him, ‘Your brother has come, and because he has received him safe and sound, your father has killed the fatted calf.’</a:t>
            </a:r>
          </a:p>
          <a:p>
            <a:endParaRPr lang="en-US" dirty="0"/>
          </a:p>
        </p:txBody>
      </p:sp>
    </p:spTree>
    <p:extLst>
      <p:ext uri="{BB962C8B-B14F-4D97-AF65-F5344CB8AC3E}">
        <p14:creationId xmlns:p14="http://schemas.microsoft.com/office/powerpoint/2010/main" val="3495795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620000" cy="5562600"/>
          </a:xfrm>
        </p:spPr>
        <p:txBody>
          <a:bodyPr>
            <a:normAutofit fontScale="92500"/>
          </a:bodyPr>
          <a:lstStyle/>
          <a:p>
            <a:pPr marL="114300" lvl="0" indent="0">
              <a:buNone/>
            </a:pPr>
            <a:r>
              <a:rPr lang="en-US" sz="2800" b="1" baseline="30000" dirty="0"/>
              <a:t>28 </a:t>
            </a:r>
            <a:r>
              <a:rPr lang="en-US" sz="2800" dirty="0"/>
              <a:t>“But he was angry and would not go in. Therefore his father came out and pleaded with him. </a:t>
            </a:r>
            <a:r>
              <a:rPr lang="en-US" sz="2800" b="1" baseline="30000" dirty="0"/>
              <a:t>29 </a:t>
            </a:r>
            <a:r>
              <a:rPr lang="en-US" sz="2800" dirty="0"/>
              <a:t>So he answered and said to </a:t>
            </a:r>
            <a:r>
              <a:rPr lang="en-US" sz="2800" i="1" dirty="0"/>
              <a:t>his</a:t>
            </a:r>
            <a:r>
              <a:rPr lang="en-US" sz="2800" dirty="0"/>
              <a:t> father, ‘Lo, these many years I have been serving you; I never transgressed your commandment at any time; and yet you never gave me a young goat, that I might make merry with my friends. </a:t>
            </a:r>
            <a:r>
              <a:rPr lang="en-US" sz="2800" b="1" baseline="30000" dirty="0"/>
              <a:t>30 </a:t>
            </a:r>
            <a:r>
              <a:rPr lang="en-US" sz="2800" dirty="0"/>
              <a:t>But as soon as this son of yours came, who has devoured your livelihood with harlots, you killed the fatted calf for him.’</a:t>
            </a:r>
          </a:p>
          <a:p>
            <a:pPr marL="114300" lvl="0" indent="0">
              <a:buNone/>
            </a:pPr>
            <a:r>
              <a:rPr lang="en-US" sz="2800" b="1" baseline="30000" dirty="0"/>
              <a:t>31 </a:t>
            </a:r>
            <a:r>
              <a:rPr lang="en-US" sz="2800" dirty="0"/>
              <a:t>“And he said to him, ‘Son, you are always with me, and all that I have is yours. </a:t>
            </a:r>
            <a:r>
              <a:rPr lang="en-US" sz="2800" b="1" baseline="30000" dirty="0"/>
              <a:t>32 </a:t>
            </a:r>
            <a:r>
              <a:rPr lang="en-US" sz="2800" dirty="0"/>
              <a:t>It was right that we should make merry and be glad, for your brother was dead and is alive again, and was lost and is found.’”</a:t>
            </a:r>
          </a:p>
          <a:p>
            <a:endParaRPr lang="en-US" dirty="0"/>
          </a:p>
        </p:txBody>
      </p:sp>
    </p:spTree>
    <p:extLst>
      <p:ext uri="{BB962C8B-B14F-4D97-AF65-F5344CB8AC3E}">
        <p14:creationId xmlns:p14="http://schemas.microsoft.com/office/powerpoint/2010/main" val="153764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15:11</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“Then </a:t>
            </a:r>
            <a:r>
              <a:rPr lang="en-US" sz="3600" dirty="0"/>
              <a:t>He said: “A certain man had two sons. </a:t>
            </a:r>
            <a:r>
              <a:rPr lang="en-US" sz="3600" b="1" baseline="30000" dirty="0"/>
              <a:t>12 </a:t>
            </a:r>
            <a:r>
              <a:rPr lang="en-US" sz="3600" dirty="0"/>
              <a:t>And the younger of them said to </a:t>
            </a:r>
            <a:r>
              <a:rPr lang="en-US" sz="3600" i="1" dirty="0"/>
              <a:t>his</a:t>
            </a:r>
            <a:r>
              <a:rPr lang="en-US" sz="3600" dirty="0"/>
              <a:t> father, ‘Father, give me the portion of goods that falls </a:t>
            </a:r>
            <a:r>
              <a:rPr lang="en-US" sz="3600" i="1" dirty="0"/>
              <a:t>to me.</a:t>
            </a:r>
            <a:r>
              <a:rPr lang="en-US" sz="3600" dirty="0"/>
              <a:t>’ So he divided to them </a:t>
            </a:r>
            <a:r>
              <a:rPr lang="en-US" sz="3600" i="1" dirty="0"/>
              <a:t>his</a:t>
            </a:r>
            <a:r>
              <a:rPr lang="en-US" sz="3600" dirty="0"/>
              <a:t> livelihood</a:t>
            </a:r>
            <a:r>
              <a:rPr lang="en-US" sz="3600" dirty="0" smtClean="0"/>
              <a:t>.”</a:t>
            </a:r>
            <a:endParaRPr lang="en-US" sz="3600" dirty="0"/>
          </a:p>
        </p:txBody>
      </p:sp>
    </p:spTree>
    <p:extLst>
      <p:ext uri="{BB962C8B-B14F-4D97-AF65-F5344CB8AC3E}">
        <p14:creationId xmlns:p14="http://schemas.microsoft.com/office/powerpoint/2010/main" val="345103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114300" indent="0">
              <a:buNone/>
            </a:pPr>
            <a:endParaRPr lang="en-US" b="1" dirty="0" smtClean="0"/>
          </a:p>
          <a:p>
            <a:pPr marL="114300" indent="0">
              <a:buNone/>
            </a:pPr>
            <a:r>
              <a:rPr lang="en-US" sz="4000" b="1" dirty="0" smtClean="0"/>
              <a:t>Key word: </a:t>
            </a:r>
            <a:r>
              <a:rPr lang="en-US" sz="4000" b="1" dirty="0"/>
              <a:t>Father</a:t>
            </a:r>
            <a:r>
              <a:rPr lang="en-US" sz="4000" dirty="0"/>
              <a:t>- </a:t>
            </a:r>
            <a:r>
              <a:rPr lang="en-US" sz="4000" dirty="0" smtClean="0"/>
              <a:t>took  </a:t>
            </a:r>
            <a:r>
              <a:rPr lang="en-US" sz="4000" dirty="0"/>
              <a:t>responsibility of us and our salvation</a:t>
            </a:r>
          </a:p>
        </p:txBody>
      </p:sp>
      <p:sp>
        <p:nvSpPr>
          <p:cNvPr id="5" name="Content Placeholder 4"/>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3733800" cy="484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64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lvl="0" indent="0" algn="ctr">
              <a:buNone/>
            </a:pPr>
            <a:r>
              <a:rPr lang="en-US" sz="4000" b="1" dirty="0"/>
              <a:t>His eyes were on the </a:t>
            </a:r>
            <a:r>
              <a:rPr lang="en-US" sz="4000" b="1" dirty="0" smtClean="0"/>
              <a:t>riches </a:t>
            </a:r>
            <a:r>
              <a:rPr lang="en-US" sz="4000" b="1" dirty="0"/>
              <a:t>of the Father, but not the </a:t>
            </a:r>
            <a:r>
              <a:rPr lang="en-US" sz="4000" b="1" u="sng" dirty="0"/>
              <a:t>enjoyment of fellowship with the Father</a:t>
            </a:r>
            <a:endParaRPr lang="en-US" sz="4000" u="sng" dirty="0"/>
          </a:p>
          <a:p>
            <a:endParaRPr lang="en-US" dirty="0"/>
          </a:p>
        </p:txBody>
      </p:sp>
    </p:spTree>
    <p:extLst>
      <p:ext uri="{BB962C8B-B14F-4D97-AF65-F5344CB8AC3E}">
        <p14:creationId xmlns:p14="http://schemas.microsoft.com/office/powerpoint/2010/main" val="367819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4000" b="1" i="1" baseline="30000" dirty="0"/>
              <a:t>13 </a:t>
            </a:r>
            <a:r>
              <a:rPr lang="en-US" sz="4000" i="1" dirty="0"/>
              <a:t>And not many days after, the younger son gathered all together, journeyed to a far country, and there wasted his possessions with prodigal living. </a:t>
            </a:r>
            <a:r>
              <a:rPr lang="en-US" sz="4000" dirty="0"/>
              <a:t> </a:t>
            </a:r>
          </a:p>
        </p:txBody>
      </p:sp>
    </p:spTree>
    <p:extLst>
      <p:ext uri="{BB962C8B-B14F-4D97-AF65-F5344CB8AC3E}">
        <p14:creationId xmlns:p14="http://schemas.microsoft.com/office/powerpoint/2010/main" val="201688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Journeyed to a far country</a:t>
            </a:r>
            <a:endParaRPr lang="en-US" dirty="0"/>
          </a:p>
        </p:txBody>
      </p:sp>
      <p:sp>
        <p:nvSpPr>
          <p:cNvPr id="5" name="Content Placeholder 4"/>
          <p:cNvSpPr>
            <a:spLocks noGrp="1"/>
          </p:cNvSpPr>
          <p:nvPr>
            <p:ph sz="half" idx="2"/>
          </p:nvPr>
        </p:nvSpPr>
        <p:spPr>
          <a:xfrm>
            <a:off x="609600" y="5367336"/>
            <a:ext cx="7467600" cy="759143"/>
          </a:xfrm>
        </p:spPr>
        <p:txBody>
          <a:bodyPr>
            <a:normAutofit/>
          </a:bodyPr>
          <a:lstStyle/>
          <a:p>
            <a:pPr marL="114300" indent="0" algn="ctr">
              <a:buNone/>
            </a:pPr>
            <a:r>
              <a:rPr lang="en-US" sz="3600" dirty="0" smtClean="0"/>
              <a:t>The life in which God is absent</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53625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65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Revelation 9:2-4</a:t>
            </a:r>
            <a:endParaRPr lang="en-US" dirty="0"/>
          </a:p>
        </p:txBody>
      </p:sp>
      <p:sp>
        <p:nvSpPr>
          <p:cNvPr id="6" name="Content Placeholder 5"/>
          <p:cNvSpPr>
            <a:spLocks noGrp="1"/>
          </p:cNvSpPr>
          <p:nvPr>
            <p:ph idx="1"/>
          </p:nvPr>
        </p:nvSpPr>
        <p:spPr/>
        <p:txBody>
          <a:bodyPr>
            <a:normAutofit/>
          </a:bodyPr>
          <a:lstStyle/>
          <a:p>
            <a:pPr marL="114300" indent="0">
              <a:buNone/>
            </a:pPr>
            <a:r>
              <a:rPr lang="en-US" sz="2800" b="1" i="1" baseline="30000" dirty="0"/>
              <a:t> </a:t>
            </a:r>
            <a:r>
              <a:rPr lang="en-US" sz="2800" b="1" i="1" baseline="30000" dirty="0" smtClean="0"/>
              <a:t>”</a:t>
            </a:r>
            <a:r>
              <a:rPr lang="en-US" sz="2800" i="1" dirty="0" smtClean="0"/>
              <a:t>And </a:t>
            </a:r>
            <a:r>
              <a:rPr lang="en-US" sz="2800" i="1" dirty="0"/>
              <a:t>he opened the bottomless pit, and smoke arose out of the pit like the smoke of a great furnace. So the sun and the air were darkened because of the smoke of the pit. </a:t>
            </a:r>
            <a:r>
              <a:rPr lang="en-US" sz="2800" b="1" i="1" baseline="30000" dirty="0"/>
              <a:t>3 </a:t>
            </a:r>
            <a:r>
              <a:rPr lang="en-US" sz="2800" i="1" dirty="0"/>
              <a:t>Then out of the smoke locusts came upon the earth. And to them was given power, as the scorpions of the earth have power.</a:t>
            </a:r>
            <a:r>
              <a:rPr lang="en-US" sz="2800" b="1" i="1" baseline="30000" dirty="0"/>
              <a:t>4 </a:t>
            </a:r>
            <a:r>
              <a:rPr lang="en-US" sz="2800" b="1" i="1" u="sng" dirty="0"/>
              <a:t>They were commanded not to harm the grass of the earth, or any green thing, or any tree, but only those men who do not have the seal of God on their foreheads</a:t>
            </a:r>
            <a:r>
              <a:rPr lang="en-US" sz="2800" i="1" dirty="0" smtClean="0"/>
              <a:t>.”</a:t>
            </a:r>
            <a:endParaRPr lang="en-US" sz="2800" i="1" dirty="0"/>
          </a:p>
        </p:txBody>
      </p:sp>
    </p:spTree>
    <p:extLst>
      <p:ext uri="{BB962C8B-B14F-4D97-AF65-F5344CB8AC3E}">
        <p14:creationId xmlns:p14="http://schemas.microsoft.com/office/powerpoint/2010/main" val="73458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114300" lvl="0" indent="0" algn="ctr">
              <a:buNone/>
            </a:pPr>
            <a:endParaRPr lang="en-US" sz="4000" b="1" dirty="0" smtClean="0"/>
          </a:p>
          <a:p>
            <a:pPr marL="114300" lvl="0" indent="0" algn="ctr">
              <a:buNone/>
            </a:pPr>
            <a:r>
              <a:rPr lang="en-US" sz="4000" b="1" dirty="0" smtClean="0"/>
              <a:t>This </a:t>
            </a:r>
            <a:r>
              <a:rPr lang="en-US" sz="4000" b="1" dirty="0"/>
              <a:t>was a form of battle that the people of God have </a:t>
            </a:r>
            <a:r>
              <a:rPr lang="en-US" sz="4000" b="1" u="sng" dirty="0"/>
              <a:t>not contended with before</a:t>
            </a:r>
            <a:endParaRPr lang="en-US" sz="4000" u="sng" dirty="0"/>
          </a:p>
          <a:p>
            <a:endParaRPr lang="en-US" dirty="0"/>
          </a:p>
        </p:txBody>
      </p:sp>
    </p:spTree>
    <p:extLst>
      <p:ext uri="{BB962C8B-B14F-4D97-AF65-F5344CB8AC3E}">
        <p14:creationId xmlns:p14="http://schemas.microsoft.com/office/powerpoint/2010/main" val="2687427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TotalTime>
  <Words>186</Words>
  <Application>Microsoft Office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PowerPoint Presentation</vt:lpstr>
      <vt:lpstr>Prodigal Son  Coming to Yourself</vt:lpstr>
      <vt:lpstr>Luke 15:11</vt:lpstr>
      <vt:lpstr>PowerPoint Presentation</vt:lpstr>
      <vt:lpstr>PowerPoint Presentation</vt:lpstr>
      <vt:lpstr>PowerPoint Presentation</vt:lpstr>
      <vt:lpstr>Journeyed to a far country</vt:lpstr>
      <vt:lpstr>Revelation 9:2-4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2:4-8</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Frpaul</dc:creator>
  <cp:lastModifiedBy>Deacon</cp:lastModifiedBy>
  <cp:revision>6</cp:revision>
  <dcterms:created xsi:type="dcterms:W3CDTF">2013-03-24T01:30:05Z</dcterms:created>
  <dcterms:modified xsi:type="dcterms:W3CDTF">2013-03-24T14:53:02Z</dcterms:modified>
</cp:coreProperties>
</file>