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4CC17E-394A-45D2-98AD-41EB60838C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8F2AC6-0BFD-45F1-A171-82AE0AE4718C}" type="datetimeFigureOut">
              <a:rPr lang="en-US" smtClean="0"/>
              <a:t>9/15/2013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1%20Corinthians%201&amp;version=NKJ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John%201&amp;version=NKJ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ACts%201:8&amp;version=NKJV#fen-NKJV-26932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543800" cy="2133600"/>
          </a:xfrm>
        </p:spPr>
        <p:txBody>
          <a:bodyPr/>
          <a:lstStyle/>
          <a:p>
            <a:pPr algn="ctr"/>
            <a:r>
              <a:rPr lang="en-US" dirty="0" smtClean="0"/>
              <a:t>Agents of Change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</a:rPr>
              <a:t>Formula to Impact Your World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54754"/>
            <a:ext cx="4267200" cy="18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Salt adds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1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2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Salt preserves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791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8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Creating Thirst in the world around us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Godly </a:t>
            </a:r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aseline="30000" dirty="0"/>
              <a:t>12 </a:t>
            </a:r>
            <a:r>
              <a:rPr lang="en-US" sz="3200" dirty="0"/>
              <a:t>For our boasting is this: the testimony of our conscience that we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conducted ourselves in the world in simplicity and godly sincerity</a:t>
            </a:r>
            <a:r>
              <a:rPr lang="en-US" sz="3200" dirty="0"/>
              <a:t>, not with fleshly wisdom but by the grace of God, and more abundantly toward you.</a:t>
            </a:r>
          </a:p>
          <a:p>
            <a:pPr marL="114300" indent="0" algn="ctr">
              <a:buNone/>
            </a:pPr>
            <a:r>
              <a:rPr lang="en-US" sz="3200" dirty="0">
                <a:hlinkClick r:id="rId2" tooltip="Go to 1 Corinthians 1"/>
              </a:rPr>
              <a:t/>
            </a:r>
            <a:br>
              <a:rPr lang="en-US" sz="3200" dirty="0">
                <a:hlinkClick r:id="rId2" tooltip="Go to 1 Corinthians 1"/>
              </a:rPr>
            </a:br>
            <a:r>
              <a:rPr lang="en-US" sz="3200" dirty="0" smtClean="0"/>
              <a:t>2 </a:t>
            </a:r>
            <a:r>
              <a:rPr lang="en-US" sz="3200" dirty="0"/>
              <a:t>Corinthians </a:t>
            </a:r>
            <a:r>
              <a:rPr lang="en-US" sz="3200" dirty="0" smtClean="0"/>
              <a:t>1:12 </a:t>
            </a:r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953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Potency and Proximity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Formula:</a:t>
            </a:r>
            <a:r>
              <a:rPr lang="en-US" sz="4000" dirty="0"/>
              <a:t> HP+CP+CC=MI</a:t>
            </a:r>
          </a:p>
          <a:p>
            <a:pPr marL="114300" indent="0" algn="ctr">
              <a:buNone/>
            </a:pP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HP= High 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High Potency- </a:t>
            </a:r>
            <a:r>
              <a:rPr lang="en-US" sz="2800" dirty="0"/>
              <a:t>in order to have high impact on the world around us we need to have a </a:t>
            </a:r>
            <a:r>
              <a:rPr lang="en-US" sz="2800" b="1" u="sng" dirty="0"/>
              <a:t>strong enough concentration of Christ’s influence in our lives </a:t>
            </a:r>
            <a:r>
              <a:rPr lang="en-US" sz="2800" b="1" dirty="0"/>
              <a:t>that His power and presence will be undeniable to others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3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Close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78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1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	</a:t>
            </a:r>
            <a:r>
              <a:rPr lang="en-US" sz="4800" b="1" dirty="0" smtClean="0"/>
              <a:t>Matthew </a:t>
            </a:r>
            <a:r>
              <a:rPr lang="en-US" sz="4800" b="1" dirty="0"/>
              <a:t>5:13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2800" b="1" dirty="0" smtClean="0"/>
          </a:p>
          <a:p>
            <a:pPr marL="11430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You are the salt of the earth;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but if the salt loses its flavor, how shall it be seasoned? It is then good for nothing but to be thrown out and trampled underfoot by men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.”</a:t>
            </a:r>
            <a:endParaRPr lang="en-US" sz="2800" b="1" u="sng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4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CC= Close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b="1" u="sng" dirty="0" smtClean="0"/>
              <a:t>declaring</a:t>
            </a:r>
            <a:r>
              <a:rPr lang="en-US" sz="4400" b="1" dirty="0" smtClean="0"/>
              <a:t> </a:t>
            </a:r>
            <a:r>
              <a:rPr lang="en-US" sz="4400" b="1" dirty="0"/>
              <a:t>and </a:t>
            </a:r>
            <a:r>
              <a:rPr lang="en-US" sz="4400" b="1" u="sng" dirty="0" smtClean="0"/>
              <a:t>defending</a:t>
            </a:r>
            <a:r>
              <a:rPr lang="en-US" sz="4400" b="1" dirty="0" smtClean="0"/>
              <a:t> </a:t>
            </a:r>
            <a:r>
              <a:rPr lang="en-US" sz="4400" b="1" dirty="0"/>
              <a:t>the major doctrines of the gospel with a straightforward simplicity</a:t>
            </a:r>
            <a:endParaRPr lang="en-US" sz="4400" dirty="0"/>
          </a:p>
          <a:p>
            <a:pPr marL="114300" lvl="0" indent="0" algn="ctr">
              <a:buNone/>
            </a:pPr>
            <a:endParaRPr lang="en-US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lvl="0" indent="0" algn="ctr">
              <a:buNone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HP+CP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(salt) +CC (light)= 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8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5:14-16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b="1" i="1" baseline="30000" dirty="0"/>
              <a:t> </a:t>
            </a:r>
            <a:r>
              <a:rPr lang="en-US" sz="2800" b="1" i="1" dirty="0"/>
              <a:t>“You are the light of the world. A city that is set on a hill cannot be hidden. </a:t>
            </a:r>
            <a:r>
              <a:rPr lang="en-US" sz="2800" b="1" i="1" baseline="30000" dirty="0"/>
              <a:t>15 </a:t>
            </a:r>
            <a:r>
              <a:rPr lang="en-US" sz="2800" b="1" i="1" dirty="0"/>
              <a:t>Nor do they light a lamp and put it under a basket, but on a lampstand, and it gives light to all who are in the house. </a:t>
            </a:r>
            <a:r>
              <a:rPr lang="en-US" sz="2800" b="1" i="1" baseline="30000" dirty="0"/>
              <a:t>16 </a:t>
            </a:r>
            <a:r>
              <a:rPr lang="en-US" sz="2800" b="1" i="1" dirty="0"/>
              <a:t>Let your light so shine before men, that they may see your good works and glorify your Father in heaven.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143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dirty="0" smtClean="0"/>
              <a:t>Formula for Impacting </a:t>
            </a:r>
            <a:br>
              <a:rPr lang="en-US" dirty="0" smtClean="0"/>
            </a:br>
            <a:r>
              <a:rPr lang="en-US" dirty="0" smtClean="0"/>
              <a:t>Your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6000" b="1" dirty="0"/>
          </a:p>
          <a:p>
            <a:pPr marL="114300" indent="0" algn="ctr">
              <a:buNone/>
            </a:pP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HP+CP+CC=MI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8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light shouldn’t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covered 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410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3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Romans 10:14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How then shall they call on Him in whom they have not believed? 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And how shall they believe in Him of whom they have not heard? And how shall they hear without a preacher?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1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Acts 8:31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31 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And he said, “How can I, unless someone guides me?” And he asked Philip to come up and sit with him.</a:t>
            </a:r>
          </a:p>
          <a:p>
            <a:pPr marL="114300" indent="0" algn="ctr">
              <a:buNone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hlinkClick r:id="rId2" tooltip="Go to John 1"/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hlinkClick r:id="rId2" tooltip="Go to John 1"/>
              </a:rPr>
            </a:b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do you think is lacking in the formula of most Christians? Close proximity, potency, or clear communication?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/>
              <a:t>What do you think is important for people to know about the Gospel message that people don’t comprehend about our faith?</a:t>
            </a:r>
          </a:p>
          <a:p>
            <a:pPr marL="11430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4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MI= </a:t>
            </a:r>
            <a:r>
              <a:rPr lang="en-US" dirty="0"/>
              <a:t>Maximum Impact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9057"/>
            <a:ext cx="7143404" cy="456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9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 smtClean="0"/>
              <a:t>This </a:t>
            </a:r>
            <a:r>
              <a:rPr lang="en-US" sz="4000" dirty="0"/>
              <a:t>is to have the </a:t>
            </a:r>
            <a:r>
              <a:rPr lang="en-US" sz="4000" u="sng" dirty="0">
                <a:solidFill>
                  <a:schemeClr val="accent5">
                    <a:lumMod val="75000"/>
                  </a:schemeClr>
                </a:solidFill>
              </a:rPr>
              <a:t>greatest spiritual influence possible</a:t>
            </a:r>
            <a:r>
              <a:rPr lang="en-US" sz="4000" dirty="0"/>
              <a:t> on those around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Acts 1:8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“But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you shall receive power when the Holy Spirit has come upon you; and you shall be witnesses to Me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  <a:hlinkClick r:id="rId2" tooltip="See footnote a"/>
              </a:rPr>
              <a:t>a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 in Jerusalem, and in all Judea and Samaria, and to the end of the earth.”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 Corinthians 5:18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baseline="30000" dirty="0" smtClean="0"/>
          </a:p>
          <a:p>
            <a:pPr marL="114300" indent="0">
              <a:buNone/>
            </a:pPr>
            <a:endParaRPr lang="en-US" b="1" baseline="30000" dirty="0"/>
          </a:p>
          <a:p>
            <a:pPr marL="114300" indent="0">
              <a:buNone/>
            </a:pPr>
            <a:r>
              <a:rPr lang="en-US" sz="3200" b="1" baseline="30000" dirty="0"/>
              <a:t> </a:t>
            </a:r>
            <a:r>
              <a:rPr lang="en-US" sz="3200" b="1" baseline="30000" dirty="0" smtClean="0"/>
              <a:t>”</a:t>
            </a:r>
            <a:r>
              <a:rPr lang="en-US" sz="3200" dirty="0" smtClean="0"/>
              <a:t>Now </a:t>
            </a:r>
            <a:r>
              <a:rPr lang="en-US" sz="3200" dirty="0"/>
              <a:t>all things </a:t>
            </a:r>
            <a:r>
              <a:rPr lang="en-US" sz="3200" i="1" dirty="0"/>
              <a:t>are</a:t>
            </a:r>
            <a:r>
              <a:rPr lang="en-US" sz="3200" dirty="0"/>
              <a:t> of God, who has reconciled us to Himself through Jesus Christ, and </a:t>
            </a:r>
            <a:r>
              <a:rPr lang="en-US" sz="3200" b="1" u="sng" dirty="0"/>
              <a:t>has given us the ministry of reconciliation</a:t>
            </a:r>
            <a:r>
              <a:rPr lang="en-US" sz="3200" dirty="0" smtClean="0"/>
              <a:t>,”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905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Matthew 28:19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i="1" dirty="0" smtClean="0"/>
              <a:t>“Go therefore</a:t>
            </a:r>
            <a:r>
              <a:rPr lang="en-US" sz="3600" b="1" i="1" dirty="0"/>
              <a:t> and make disciples of all the nations, baptizing them in the name of the Father and of the Son and of the Holy Spirit</a:t>
            </a:r>
            <a:r>
              <a:rPr lang="en-US" sz="3600" b="1" i="1" dirty="0" smtClean="0"/>
              <a:t>,”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15854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baseline="30000" dirty="0"/>
              <a:t> 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“You are the salt of the earth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;” 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en-US" sz="2800" b="1" baseline="30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You are the light of the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world”</a:t>
            </a:r>
          </a:p>
          <a:p>
            <a:pPr marL="114300" indent="0" algn="ctr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Matthew 5:13,14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673223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85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makes us thirsty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9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</TotalTime>
  <Words>285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Agents of Change Series</vt:lpstr>
      <vt:lpstr>Formula for Impacting  Your World</vt:lpstr>
      <vt:lpstr> MI= Maximum Impact </vt:lpstr>
      <vt:lpstr>Maximum impact</vt:lpstr>
      <vt:lpstr>Acts 1:8</vt:lpstr>
      <vt:lpstr>2 Corinthians 5:18</vt:lpstr>
      <vt:lpstr>Matthew 28:19</vt:lpstr>
      <vt:lpstr>PowerPoint Presentation</vt:lpstr>
      <vt:lpstr>Salt makes us thirsty</vt:lpstr>
      <vt:lpstr>Salt adds flavor</vt:lpstr>
      <vt:lpstr>Salt preserves</vt:lpstr>
      <vt:lpstr>PowerPoint Presentation</vt:lpstr>
      <vt:lpstr>Godly sincerity</vt:lpstr>
      <vt:lpstr>PowerPoint Presentation</vt:lpstr>
      <vt:lpstr>HP= High Potency</vt:lpstr>
      <vt:lpstr>Close Proximity</vt:lpstr>
      <vt:lpstr> Matthew 5:13</vt:lpstr>
      <vt:lpstr>CC= Close Communication</vt:lpstr>
      <vt:lpstr>Matthew 5:14-16</vt:lpstr>
      <vt:lpstr> Your light shouldn’t  be covered up </vt:lpstr>
      <vt:lpstr>Romans 10:14</vt:lpstr>
      <vt:lpstr>Acts 8:31</vt:lpstr>
      <vt:lpstr>Questions</vt:lpstr>
    </vt:vector>
  </TitlesOfParts>
  <Company>SMCOC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Change</dc:title>
  <dc:creator>Fr . Paul Girguis</dc:creator>
  <cp:lastModifiedBy>Fr . Paul Girguis</cp:lastModifiedBy>
  <cp:revision>12</cp:revision>
  <dcterms:created xsi:type="dcterms:W3CDTF">2013-08-25T13:19:01Z</dcterms:created>
  <dcterms:modified xsi:type="dcterms:W3CDTF">2013-09-15T14:15:49Z</dcterms:modified>
</cp:coreProperties>
</file>