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4A17-FBF4-4E0C-85C7-107F71140D94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3201-4546-4703-B6E8-1D7E724C3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569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4A17-FBF4-4E0C-85C7-107F71140D94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3201-4546-4703-B6E8-1D7E724C3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767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4A17-FBF4-4E0C-85C7-107F71140D94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3201-4546-4703-B6E8-1D7E724C3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933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4A17-FBF4-4E0C-85C7-107F71140D94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3201-4546-4703-B6E8-1D7E724C3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154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4A17-FBF4-4E0C-85C7-107F71140D94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3201-4546-4703-B6E8-1D7E724C3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416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4A17-FBF4-4E0C-85C7-107F71140D94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3201-4546-4703-B6E8-1D7E724C3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930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4A17-FBF4-4E0C-85C7-107F71140D94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3201-4546-4703-B6E8-1D7E724C3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550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4A17-FBF4-4E0C-85C7-107F71140D94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3201-4546-4703-B6E8-1D7E724C3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057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4A17-FBF4-4E0C-85C7-107F71140D94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3201-4546-4703-B6E8-1D7E724C3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505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4A17-FBF4-4E0C-85C7-107F71140D94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3201-4546-4703-B6E8-1D7E724C3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950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4A17-FBF4-4E0C-85C7-107F71140D94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3201-4546-4703-B6E8-1D7E724C3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290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D4A17-FBF4-4E0C-85C7-107F71140D94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53201-4546-4703-B6E8-1D7E724C3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465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 descr="C:\Users\deacon\Desktop\unname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3" r="2952"/>
          <a:stretch/>
        </p:blipFill>
        <p:spPr bwMode="auto">
          <a:xfrm rot="21446526">
            <a:off x="2743200" y="0"/>
            <a:ext cx="364374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579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11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C:\Google Drive\domain-a02c3f6b9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52400"/>
            <a:ext cx="3420166" cy="6443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89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143000"/>
          </a:xfrm>
        </p:spPr>
        <p:txBody>
          <a:bodyPr>
            <a:normAutofit/>
          </a:bodyPr>
          <a:lstStyle/>
          <a:p>
            <a:r>
              <a:rPr lang="en-US" sz="6600" b="1" dirty="0" smtClean="0"/>
              <a:t>Virtue of Commitment 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94794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143000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Who are you committed to?</a:t>
            </a:r>
            <a:br>
              <a:rPr lang="en-US" sz="5400" b="1" dirty="0" smtClean="0"/>
            </a:br>
            <a:r>
              <a:rPr lang="en-US" sz="5400" b="1" dirty="0" smtClean="0"/>
              <a:t>1. God</a:t>
            </a:r>
            <a:br>
              <a:rPr lang="en-US" sz="5400" b="1" dirty="0" smtClean="0"/>
            </a:br>
            <a:r>
              <a:rPr lang="en-US" sz="5400" b="1" dirty="0" smtClean="0"/>
              <a:t>2. Each Other</a:t>
            </a:r>
            <a:br>
              <a:rPr lang="en-US" sz="5400" b="1" dirty="0" smtClean="0"/>
            </a:br>
            <a:r>
              <a:rPr lang="en-US" sz="5400" b="1" dirty="0" smtClean="0"/>
              <a:t>3. Yourself</a:t>
            </a:r>
            <a:br>
              <a:rPr lang="en-US" sz="5400" b="1" dirty="0" smtClean="0"/>
            </a:br>
            <a:r>
              <a:rPr lang="en-US" sz="5400" b="1" dirty="0" smtClean="0"/>
              <a:t> 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99932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 to dealing with 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Chastity</a:t>
            </a:r>
          </a:p>
          <a:p>
            <a:r>
              <a:rPr lang="en-US" dirty="0" smtClean="0"/>
              <a:t>Successful Life</a:t>
            </a:r>
          </a:p>
          <a:p>
            <a:r>
              <a:rPr lang="en-US" dirty="0" smtClean="0"/>
              <a:t>Strict with Time</a:t>
            </a:r>
          </a:p>
          <a:p>
            <a:r>
              <a:rPr lang="en-US" dirty="0" smtClean="0"/>
              <a:t>Strict with Work</a:t>
            </a:r>
          </a:p>
          <a:p>
            <a:r>
              <a:rPr lang="en-US" dirty="0" smtClean="0"/>
              <a:t>Tithes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93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Committed to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Prayer</a:t>
            </a:r>
          </a:p>
          <a:p>
            <a:r>
              <a:rPr lang="en-US" dirty="0" smtClean="0"/>
              <a:t>Tithes</a:t>
            </a:r>
          </a:p>
          <a:p>
            <a:r>
              <a:rPr lang="en-US" dirty="0" smtClean="0"/>
              <a:t>First Fruits</a:t>
            </a:r>
          </a:p>
          <a:p>
            <a:r>
              <a:rPr lang="en-US" dirty="0" smtClean="0"/>
              <a:t>First Promotion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29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Justifications?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Overcome Excuses</a:t>
            </a:r>
          </a:p>
          <a:p>
            <a:r>
              <a:rPr lang="en-US" i="1" dirty="0" smtClean="0"/>
              <a:t>“The way to hell is laid down for you with excuses and justifications in your life”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58929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Commitment to 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use others</a:t>
            </a:r>
          </a:p>
          <a:p>
            <a:r>
              <a:rPr lang="en-US" dirty="0" smtClean="0"/>
              <a:t>Put others ahead of yourself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92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Being Committed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Soul over body</a:t>
            </a:r>
          </a:p>
          <a:p>
            <a:r>
              <a:rPr lang="en-US" dirty="0" smtClean="0"/>
              <a:t>Your surroundings will force you to commit</a:t>
            </a:r>
          </a:p>
          <a:p>
            <a:r>
              <a:rPr lang="en-US" dirty="0" smtClean="0"/>
              <a:t>Live a life of commitment!!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99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84</Words>
  <Application>Microsoft Office PowerPoint</Application>
  <PresentationFormat>On-screen Show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Virtue of Commitment </vt:lpstr>
      <vt:lpstr>Who are you committed to? 1. God 2. Each Other 3. Yourself  </vt:lpstr>
      <vt:lpstr>Standards to dealing with others</vt:lpstr>
      <vt:lpstr>Committed to God</vt:lpstr>
      <vt:lpstr>Justifications?</vt:lpstr>
      <vt:lpstr>Commitment to Others</vt:lpstr>
      <vt:lpstr>Being Committed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Deacon</dc:creator>
  <cp:lastModifiedBy>Deacon</cp:lastModifiedBy>
  <cp:revision>7</cp:revision>
  <dcterms:created xsi:type="dcterms:W3CDTF">2013-11-17T17:21:59Z</dcterms:created>
  <dcterms:modified xsi:type="dcterms:W3CDTF">2013-11-17T18:13:16Z</dcterms:modified>
</cp:coreProperties>
</file>