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2"/>
  </p:sldMasterIdLst>
  <p:sldIdLst>
    <p:sldId id="260" r:id="rId3"/>
    <p:sldId id="261" r:id="rId4"/>
    <p:sldId id="262" r:id="rId5"/>
    <p:sldId id="263" r:id="rId6"/>
    <p:sldId id="264" r:id="rId7"/>
    <p:sldId id="265" r:id="rId8"/>
    <p:sldId id="266" r:id="rId9"/>
    <p:sldId id="269" r:id="rId10"/>
    <p:sldId id="270" r:id="rId11"/>
    <p:sldId id="271" r:id="rId12"/>
    <p:sldId id="272" r:id="rId13"/>
    <p:sldId id="273" r:id="rId14"/>
    <p:sldId id="274" r:id="rId15"/>
    <p:sldId id="275" r:id="rId16"/>
    <p:sldId id="276" r:id="rId17"/>
    <p:sldId id="277" r:id="rId18"/>
    <p:sldId id="278" r:id="rId19"/>
    <p:sldId id="279"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15" autoAdjust="0"/>
    <p:restoredTop sz="94660"/>
  </p:normalViewPr>
  <p:slideViewPr>
    <p:cSldViewPr>
      <p:cViewPr varScale="1">
        <p:scale>
          <a:sx n="70" d="100"/>
          <a:sy n="70" d="100"/>
        </p:scale>
        <p:origin x="-1386"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a:defRPr/>
            </a:pPr>
            <a:fld id="{D9848918-D4B3-4567-8A5F-405194DF6EA2}" type="datetimeFigureOut">
              <a:rPr lang="en-US" smtClean="0"/>
              <a:pPr>
                <a:defRPr/>
              </a:pPr>
              <a:t>12/26/2010</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004ACA0-C632-4740-8B8F-D7EF5743B948}" type="slidenum">
              <a:rPr lang="en-US" smtClean="0"/>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7123D98B-ED3A-45B2-A7E6-4DD7569CD62D}" type="datetimeFigureOut">
              <a:rPr lang="en-US" smtClean="0"/>
              <a:pPr>
                <a:defRPr/>
              </a:pPr>
              <a:t>12/26/2010</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F7174DA-0C42-4FB1-8431-A6DD49B63A8A}"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7CFB5D0A-8ECF-4AF1-BB3A-5FE535645D5E}" type="datetimeFigureOut">
              <a:rPr lang="en-US" smtClean="0"/>
              <a:pPr>
                <a:defRPr/>
              </a:pPr>
              <a:t>12/26/2010</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5D5721E-074A-4438-997A-C2D8CF7A50B0}"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86D9524E-F5E8-4E54-A8A5-EB114D396D92}" type="datetimeFigureOut">
              <a:rPr lang="en-US" smtClean="0"/>
              <a:pPr>
                <a:defRPr/>
              </a:pPr>
              <a:t>12/26/2010</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4F4359D-F0C4-4D45-9251-DC2BCA10E03D}"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03A7A41E-C083-4F40-9057-FB589BA75005}" type="datetimeFigureOut">
              <a:rPr lang="en-US" smtClean="0"/>
              <a:pPr>
                <a:defRPr/>
              </a:pPr>
              <a:t>12/26/2010</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E5D9572-B83A-429A-ABCB-B6ADBE107258}" type="slidenum">
              <a:rPr lang="en-US" smtClean="0"/>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fld id="{6FD333B0-1B75-4AEE-8DCB-BAD83867F713}" type="datetimeFigureOut">
              <a:rPr lang="en-US" smtClean="0"/>
              <a:pPr>
                <a:defRPr/>
              </a:pPr>
              <a:t>12/26/2010</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CD243D93-84DB-44BD-B6E0-AD0BCEDDE7B0}"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fld id="{F1BED5DD-C8AC-4C42-A2E5-99EE9DDC93E6}" type="datetimeFigureOut">
              <a:rPr lang="en-US" smtClean="0"/>
              <a:pPr>
                <a:defRPr/>
              </a:pPr>
              <a:t>12/26/2010</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A3D54C5C-F2BE-41FB-913A-C93AB65DE681}"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fld id="{6383CFCA-57ED-4277-8BFB-7F9AD71EEA94}" type="datetimeFigureOut">
              <a:rPr lang="en-US" smtClean="0"/>
              <a:pPr>
                <a:defRPr/>
              </a:pPr>
              <a:t>12/26/2010</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A8A8E3E2-7FD6-476F-BCB8-3406C3FCA5EC}"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C7B73837-1F9A-428F-B6A7-6605F7DC038F}" type="datetimeFigureOut">
              <a:rPr lang="en-US" smtClean="0"/>
              <a:pPr>
                <a:defRPr/>
              </a:pPr>
              <a:t>12/26/2010</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D4C0E539-6FD9-4D90-B387-CB2BD6D35E3F}"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1C292123-2979-4CEA-9954-D688F2737BC1}" type="datetimeFigureOut">
              <a:rPr lang="en-US" smtClean="0"/>
              <a:pPr>
                <a:defRPr/>
              </a:pPr>
              <a:t>12/26/2010</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52F4A9A4-4608-4A4C-983E-E288AA3D8915}" type="slidenum">
              <a:rPr lang="en-US" smtClean="0"/>
              <a:pPr>
                <a:defRPr/>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pPr>
              <a:defRPr/>
            </a:pPr>
            <a:fld id="{257F6ED7-B305-44F4-AB34-09AF586760CB}" type="datetimeFigureOut">
              <a:rPr lang="en-US" smtClean="0"/>
              <a:pPr>
                <a:defRPr/>
              </a:pPr>
              <a:t>12/26/2010</a:t>
            </a:fld>
            <a:endParaRPr lang="en-US"/>
          </a:p>
        </p:txBody>
      </p:sp>
      <p:sp>
        <p:nvSpPr>
          <p:cNvPr id="9" name="Slide Number Placeholder 8"/>
          <p:cNvSpPr>
            <a:spLocks noGrp="1"/>
          </p:cNvSpPr>
          <p:nvPr>
            <p:ph type="sldNum" sz="quarter" idx="11"/>
          </p:nvPr>
        </p:nvSpPr>
        <p:spPr/>
        <p:txBody>
          <a:bodyPr/>
          <a:lstStyle/>
          <a:p>
            <a:pPr>
              <a:defRPr/>
            </a:pPr>
            <a:fld id="{7873CD80-4A50-40DE-8F46-0E6A9606F4EB}" type="slidenum">
              <a:rPr lang="en-US" smtClean="0"/>
              <a:pPr>
                <a:defRPr/>
              </a:pPr>
              <a:t>‹#›</a:t>
            </a:fld>
            <a:endParaRPr lang="en-US"/>
          </a:p>
        </p:txBody>
      </p:sp>
      <p:sp>
        <p:nvSpPr>
          <p:cNvPr id="10" name="Footer Placeholder 9"/>
          <p:cNvSpPr>
            <a:spLocks noGrp="1"/>
          </p:cNvSpPr>
          <p:nvPr>
            <p:ph type="ftr" sz="quarter" idx="12"/>
          </p:nvPr>
        </p:nvSpPr>
        <p:spPr/>
        <p:txBody>
          <a:body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pPr>
              <a:defRPr/>
            </a:pPr>
            <a:fld id="{130DF1B7-2B6C-4B2B-B390-5AC4597A6FEE}" type="slidenum">
              <a:rPr lang="en-US" smtClean="0"/>
              <a:pPr>
                <a:defRPr/>
              </a:pPr>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pPr>
              <a:defRPr/>
            </a:pPr>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pPr>
              <a:defRPr/>
            </a:pPr>
            <a:fld id="{D4B498A4-85FD-4CCA-AE2F-DDF0775FDE42}" type="datetimeFigureOut">
              <a:rPr lang="en-US" smtClean="0"/>
              <a:pPr>
                <a:defRPr/>
              </a:pPr>
              <a:t>12/26/2010</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543800" cy="2593975"/>
          </a:xfrm>
        </p:spPr>
        <p:txBody>
          <a:bodyPr/>
          <a:lstStyle/>
          <a:p>
            <a:r>
              <a:rPr lang="en-US" sz="4800" dirty="0" smtClean="0"/>
              <a:t>What’s So Special about Christmas?</a:t>
            </a:r>
            <a:endParaRPr lang="en-US" sz="4800" dirty="0"/>
          </a:p>
        </p:txBody>
      </p:sp>
      <p:sp>
        <p:nvSpPr>
          <p:cNvPr id="3" name="Subtitle 2"/>
          <p:cNvSpPr>
            <a:spLocks noGrp="1"/>
          </p:cNvSpPr>
          <p:nvPr>
            <p:ph type="subTitle" idx="1"/>
          </p:nvPr>
        </p:nvSpPr>
        <p:spPr>
          <a:xfrm>
            <a:off x="685800" y="2057400"/>
            <a:ext cx="6461760" cy="1066800"/>
          </a:xfrm>
        </p:spPr>
        <p:txBody>
          <a:bodyPr/>
          <a:lstStyle/>
          <a:p>
            <a:r>
              <a:rPr lang="en-US" dirty="0" smtClean="0"/>
              <a:t>December 26, 2010</a:t>
            </a:r>
            <a:endParaRPr lang="en-US" dirty="0"/>
          </a:p>
        </p:txBody>
      </p:sp>
      <p:pic>
        <p:nvPicPr>
          <p:cNvPr id="2050" name="Picture 2" descr="http://www.christmasmyspacegraphics.com/funny_pictures/christmas_myspace_funny_0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29100" y="1600200"/>
            <a:ext cx="3695700" cy="46020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730794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924800" cy="1143000"/>
          </a:xfrm>
        </p:spPr>
        <p:txBody>
          <a:bodyPr/>
          <a:lstStyle/>
          <a:p>
            <a:r>
              <a:rPr lang="en-US" dirty="0" smtClean="0"/>
              <a:t>Reason:  </a:t>
            </a:r>
            <a:r>
              <a:rPr lang="en-US" u="sng" dirty="0" smtClean="0"/>
              <a:t>He came for my benefit</a:t>
            </a:r>
            <a:endParaRPr lang="en-US" u="sng" dirty="0"/>
          </a:p>
        </p:txBody>
      </p:sp>
      <p:sp>
        <p:nvSpPr>
          <p:cNvPr id="3" name="Content Placeholder 2"/>
          <p:cNvSpPr>
            <a:spLocks noGrp="1"/>
          </p:cNvSpPr>
          <p:nvPr>
            <p:ph idx="1"/>
          </p:nvPr>
        </p:nvSpPr>
        <p:spPr/>
        <p:txBody>
          <a:bodyPr>
            <a:normAutofit/>
          </a:bodyPr>
          <a:lstStyle/>
          <a:p>
            <a:pPr marL="114300" indent="0" hangingPunct="0">
              <a:buNone/>
            </a:pPr>
            <a:endParaRPr lang="en-US" sz="3200" i="1" dirty="0" smtClean="0"/>
          </a:p>
          <a:p>
            <a:pPr marL="114300" indent="0" hangingPunct="0">
              <a:buNone/>
            </a:pPr>
            <a:r>
              <a:rPr lang="en-US" sz="3200" i="1" dirty="0" smtClean="0"/>
              <a:t>“</a:t>
            </a:r>
            <a:r>
              <a:rPr lang="en-US" sz="3200" i="1" dirty="0"/>
              <a:t>Mercy and truth have met together; righteousness and peace have kissed.”</a:t>
            </a:r>
            <a:r>
              <a:rPr lang="en-US" sz="3200" dirty="0"/>
              <a:t>  Psalm </a:t>
            </a:r>
            <a:r>
              <a:rPr lang="en-US" sz="3200" dirty="0" smtClean="0"/>
              <a:t>85:10</a:t>
            </a:r>
            <a:endParaRPr lang="en-US" sz="3200" dirty="0"/>
          </a:p>
        </p:txBody>
      </p:sp>
    </p:spTree>
    <p:extLst>
      <p:ext uri="{BB962C8B-B14F-4D97-AF65-F5344CB8AC3E}">
        <p14:creationId xmlns:p14="http://schemas.microsoft.com/office/powerpoint/2010/main" val="9500564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924800" cy="1143000"/>
          </a:xfrm>
        </p:spPr>
        <p:txBody>
          <a:bodyPr/>
          <a:lstStyle/>
          <a:p>
            <a:r>
              <a:rPr lang="en-US" dirty="0" smtClean="0"/>
              <a:t>Reason:  </a:t>
            </a:r>
            <a:r>
              <a:rPr lang="en-US" u="sng" dirty="0" smtClean="0"/>
              <a:t>He came for my benefit</a:t>
            </a:r>
            <a:endParaRPr lang="en-US" u="sng" dirty="0"/>
          </a:p>
        </p:txBody>
      </p:sp>
      <p:sp>
        <p:nvSpPr>
          <p:cNvPr id="3" name="Content Placeholder 2"/>
          <p:cNvSpPr>
            <a:spLocks noGrp="1"/>
          </p:cNvSpPr>
          <p:nvPr>
            <p:ph idx="1"/>
          </p:nvPr>
        </p:nvSpPr>
        <p:spPr/>
        <p:txBody>
          <a:bodyPr>
            <a:normAutofit/>
          </a:bodyPr>
          <a:lstStyle/>
          <a:p>
            <a:pPr marL="114300" indent="0" hangingPunct="0">
              <a:buNone/>
            </a:pPr>
            <a:endParaRPr lang="en-US" sz="3200" i="1" dirty="0" smtClean="0"/>
          </a:p>
          <a:p>
            <a:pPr marL="114300" indent="0" hangingPunct="0">
              <a:buNone/>
            </a:pPr>
            <a:r>
              <a:rPr lang="en-US" sz="3200" i="1" dirty="0" smtClean="0"/>
              <a:t>“</a:t>
            </a:r>
            <a:r>
              <a:rPr lang="en-US" sz="3200" i="1" dirty="0"/>
              <a:t>Greater love has no one than this, than to lay down one's life for his friends.”</a:t>
            </a:r>
            <a:r>
              <a:rPr lang="en-US" sz="3200" dirty="0"/>
              <a:t>  John </a:t>
            </a:r>
            <a:r>
              <a:rPr lang="en-US" sz="3200" dirty="0" smtClean="0"/>
              <a:t>15:13</a:t>
            </a:r>
          </a:p>
        </p:txBody>
      </p:sp>
    </p:spTree>
    <p:extLst>
      <p:ext uri="{BB962C8B-B14F-4D97-AF65-F5344CB8AC3E}">
        <p14:creationId xmlns:p14="http://schemas.microsoft.com/office/powerpoint/2010/main" val="9500564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924800" cy="1143000"/>
          </a:xfrm>
        </p:spPr>
        <p:txBody>
          <a:bodyPr/>
          <a:lstStyle/>
          <a:p>
            <a:r>
              <a:rPr lang="en-US" dirty="0" smtClean="0"/>
              <a:t>Result:</a:t>
            </a:r>
            <a:endParaRPr lang="en-US" u="sng" dirty="0"/>
          </a:p>
        </p:txBody>
      </p:sp>
      <p:sp>
        <p:nvSpPr>
          <p:cNvPr id="3" name="Content Placeholder 2"/>
          <p:cNvSpPr>
            <a:spLocks noGrp="1"/>
          </p:cNvSpPr>
          <p:nvPr>
            <p:ph idx="1"/>
          </p:nvPr>
        </p:nvSpPr>
        <p:spPr/>
        <p:txBody>
          <a:bodyPr>
            <a:normAutofit/>
          </a:bodyPr>
          <a:lstStyle/>
          <a:p>
            <a:pPr marL="114300" indent="0" hangingPunct="0">
              <a:buNone/>
            </a:pPr>
            <a:endParaRPr lang="en-US" sz="3200" dirty="0" smtClean="0"/>
          </a:p>
        </p:txBody>
      </p:sp>
    </p:spTree>
    <p:extLst>
      <p:ext uri="{BB962C8B-B14F-4D97-AF65-F5344CB8AC3E}">
        <p14:creationId xmlns:p14="http://schemas.microsoft.com/office/powerpoint/2010/main" val="9500564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924800" cy="1143000"/>
          </a:xfrm>
        </p:spPr>
        <p:txBody>
          <a:bodyPr/>
          <a:lstStyle/>
          <a:p>
            <a:r>
              <a:rPr lang="en-US" dirty="0" smtClean="0"/>
              <a:t>Result:  </a:t>
            </a:r>
            <a:r>
              <a:rPr lang="en-US" u="sng" dirty="0" smtClean="0"/>
              <a:t>I can know God</a:t>
            </a:r>
            <a:endParaRPr lang="en-US" u="sng" dirty="0"/>
          </a:p>
        </p:txBody>
      </p:sp>
      <p:sp>
        <p:nvSpPr>
          <p:cNvPr id="3" name="Content Placeholder 2"/>
          <p:cNvSpPr>
            <a:spLocks noGrp="1"/>
          </p:cNvSpPr>
          <p:nvPr>
            <p:ph idx="1"/>
          </p:nvPr>
        </p:nvSpPr>
        <p:spPr/>
        <p:txBody>
          <a:bodyPr>
            <a:normAutofit/>
          </a:bodyPr>
          <a:lstStyle/>
          <a:p>
            <a:pPr marL="114300" indent="0" hangingPunct="0">
              <a:buNone/>
            </a:pPr>
            <a:endParaRPr lang="en-US" sz="3200" dirty="0" smtClean="0"/>
          </a:p>
        </p:txBody>
      </p:sp>
    </p:spTree>
    <p:extLst>
      <p:ext uri="{BB962C8B-B14F-4D97-AF65-F5344CB8AC3E}">
        <p14:creationId xmlns:p14="http://schemas.microsoft.com/office/powerpoint/2010/main" val="9202887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924800" cy="1143000"/>
          </a:xfrm>
        </p:spPr>
        <p:txBody>
          <a:bodyPr/>
          <a:lstStyle/>
          <a:p>
            <a:r>
              <a:rPr lang="en-US" dirty="0" smtClean="0"/>
              <a:t>Result:  </a:t>
            </a:r>
            <a:r>
              <a:rPr lang="en-US" u="sng" dirty="0" smtClean="0"/>
              <a:t>I can know God</a:t>
            </a:r>
            <a:endParaRPr lang="en-US" u="sng" dirty="0"/>
          </a:p>
        </p:txBody>
      </p:sp>
      <p:sp>
        <p:nvSpPr>
          <p:cNvPr id="3" name="Content Placeholder 2"/>
          <p:cNvSpPr>
            <a:spLocks noGrp="1"/>
          </p:cNvSpPr>
          <p:nvPr>
            <p:ph idx="1"/>
          </p:nvPr>
        </p:nvSpPr>
        <p:spPr>
          <a:xfrm>
            <a:off x="457200" y="1600200"/>
            <a:ext cx="7772400" cy="4800600"/>
          </a:xfrm>
        </p:spPr>
        <p:txBody>
          <a:bodyPr>
            <a:normAutofit/>
          </a:bodyPr>
          <a:lstStyle/>
          <a:p>
            <a:pPr marL="114300" indent="0" hangingPunct="0">
              <a:buNone/>
            </a:pPr>
            <a:endParaRPr lang="en-US" sz="3200" i="1" dirty="0" smtClean="0"/>
          </a:p>
          <a:p>
            <a:pPr marL="114300" indent="0" hangingPunct="0">
              <a:buNone/>
            </a:pPr>
            <a:r>
              <a:rPr lang="en-US" sz="3200" i="1" dirty="0" smtClean="0"/>
              <a:t>“</a:t>
            </a:r>
            <a:r>
              <a:rPr lang="en-US" sz="3200" i="1" dirty="0"/>
              <a:t>For if when we were enemies we were reconciled to God through the death of His Son, much more, having been reconciled, we shall be saved by His life. And not only that, but we also rejoice in God through our Lord Jesus Christ, through whom we have now received the reconciliation</a:t>
            </a:r>
            <a:r>
              <a:rPr lang="en-US" sz="3200" dirty="0"/>
              <a:t>.”  Romans 5:10-11</a:t>
            </a:r>
            <a:endParaRPr lang="en-US" sz="3200" dirty="0" smtClean="0"/>
          </a:p>
        </p:txBody>
      </p:sp>
    </p:spTree>
    <p:extLst>
      <p:ext uri="{BB962C8B-B14F-4D97-AF65-F5344CB8AC3E}">
        <p14:creationId xmlns:p14="http://schemas.microsoft.com/office/powerpoint/2010/main" val="9202887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924800" cy="1143000"/>
          </a:xfrm>
        </p:spPr>
        <p:txBody>
          <a:bodyPr/>
          <a:lstStyle/>
          <a:p>
            <a:pPr algn="ctr"/>
            <a:r>
              <a:rPr lang="en-US" dirty="0" smtClean="0"/>
              <a:t>The perfect gift</a:t>
            </a:r>
            <a:endParaRPr lang="en-US" u="sng" dirty="0"/>
          </a:p>
        </p:txBody>
      </p:sp>
      <p:sp>
        <p:nvSpPr>
          <p:cNvPr id="3" name="Content Placeholder 2"/>
          <p:cNvSpPr>
            <a:spLocks noGrp="1"/>
          </p:cNvSpPr>
          <p:nvPr>
            <p:ph idx="1"/>
          </p:nvPr>
        </p:nvSpPr>
        <p:spPr>
          <a:xfrm>
            <a:off x="5410200" y="2362200"/>
            <a:ext cx="2819400" cy="4038600"/>
          </a:xfrm>
        </p:spPr>
        <p:txBody>
          <a:bodyPr>
            <a:normAutofit/>
          </a:bodyPr>
          <a:lstStyle/>
          <a:p>
            <a:pPr marL="114300" indent="0" algn="ctr" hangingPunct="0">
              <a:buNone/>
            </a:pPr>
            <a:endParaRPr lang="en-US" sz="6000" b="1" dirty="0" smtClean="0"/>
          </a:p>
        </p:txBody>
      </p:sp>
      <p:pic>
        <p:nvPicPr>
          <p:cNvPr id="3074" name="Picture 2" descr="http://www.hollins.edu/giving/images/presen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600200"/>
            <a:ext cx="5486400" cy="45623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6788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924800" cy="1143000"/>
          </a:xfrm>
        </p:spPr>
        <p:txBody>
          <a:bodyPr/>
          <a:lstStyle/>
          <a:p>
            <a:pPr algn="ctr"/>
            <a:r>
              <a:rPr lang="en-US" dirty="0" smtClean="0"/>
              <a:t>The perfect gift</a:t>
            </a:r>
            <a:endParaRPr lang="en-US" u="sng" dirty="0"/>
          </a:p>
        </p:txBody>
      </p:sp>
      <p:sp>
        <p:nvSpPr>
          <p:cNvPr id="3" name="Content Placeholder 2"/>
          <p:cNvSpPr>
            <a:spLocks noGrp="1"/>
          </p:cNvSpPr>
          <p:nvPr>
            <p:ph idx="1"/>
          </p:nvPr>
        </p:nvSpPr>
        <p:spPr>
          <a:xfrm>
            <a:off x="5410200" y="2362200"/>
            <a:ext cx="2819400" cy="4038600"/>
          </a:xfrm>
        </p:spPr>
        <p:txBody>
          <a:bodyPr>
            <a:normAutofit/>
          </a:bodyPr>
          <a:lstStyle/>
          <a:p>
            <a:pPr marL="114300" indent="0" algn="ctr" hangingPunct="0">
              <a:buNone/>
            </a:pPr>
            <a:r>
              <a:rPr lang="en-US" sz="6000" b="1" dirty="0" smtClean="0"/>
              <a:t>Accept it!</a:t>
            </a:r>
          </a:p>
        </p:txBody>
      </p:sp>
      <p:pic>
        <p:nvPicPr>
          <p:cNvPr id="3074" name="Picture 2" descr="http://www.hollins.edu/giving/images/presen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600200"/>
            <a:ext cx="5486400" cy="45623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24727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29200"/>
            <a:ext cx="7924800" cy="1143000"/>
          </a:xfrm>
        </p:spPr>
        <p:txBody>
          <a:bodyPr/>
          <a:lstStyle/>
          <a:p>
            <a:pPr algn="ctr"/>
            <a:endParaRPr lang="en-US" sz="6000" u="sng" dirty="0"/>
          </a:p>
        </p:txBody>
      </p:sp>
      <p:sp>
        <p:nvSpPr>
          <p:cNvPr id="3" name="Content Placeholder 2"/>
          <p:cNvSpPr>
            <a:spLocks noGrp="1"/>
          </p:cNvSpPr>
          <p:nvPr>
            <p:ph idx="1"/>
          </p:nvPr>
        </p:nvSpPr>
        <p:spPr>
          <a:xfrm>
            <a:off x="457200" y="457200"/>
            <a:ext cx="7772400" cy="4800600"/>
          </a:xfrm>
        </p:spPr>
        <p:txBody>
          <a:bodyPr>
            <a:normAutofit/>
          </a:bodyPr>
          <a:lstStyle/>
          <a:p>
            <a:pPr marL="114300" indent="0" hangingPunct="0">
              <a:buNone/>
            </a:pPr>
            <a:r>
              <a:rPr lang="en-US" sz="3200" i="1" dirty="0" smtClean="0"/>
              <a:t>“</a:t>
            </a:r>
            <a:r>
              <a:rPr lang="en-US" sz="3200" i="1" dirty="0"/>
              <a:t>Therefore God also has highly exalted Him and </a:t>
            </a:r>
            <a:r>
              <a:rPr lang="en-US" sz="3200" i="1" u="sng" dirty="0"/>
              <a:t>given Him the name which is above every name</a:t>
            </a:r>
            <a:r>
              <a:rPr lang="en-US" sz="3200" i="1" dirty="0"/>
              <a:t>, that at the name of Jesus every knee should bow, of those in heaven, and of those on earth, and of those under the earth, and that every tongue should confess that Jesus Christ is Lord, to the glory of God the Father”</a:t>
            </a:r>
            <a:r>
              <a:rPr lang="en-US" sz="3200" dirty="0"/>
              <a:t>  Philippians 2:9-11	</a:t>
            </a:r>
          </a:p>
        </p:txBody>
      </p:sp>
    </p:spTree>
    <p:extLst>
      <p:ext uri="{BB962C8B-B14F-4D97-AF65-F5344CB8AC3E}">
        <p14:creationId xmlns:p14="http://schemas.microsoft.com/office/powerpoint/2010/main" val="15365871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29200"/>
            <a:ext cx="7924800" cy="1143000"/>
          </a:xfrm>
        </p:spPr>
        <p:txBody>
          <a:bodyPr/>
          <a:lstStyle/>
          <a:p>
            <a:pPr algn="ctr"/>
            <a:r>
              <a:rPr lang="en-US" sz="6000" dirty="0" smtClean="0"/>
              <a:t>JESUS IS LORD!</a:t>
            </a:r>
            <a:endParaRPr lang="en-US" sz="6000" u="sng" dirty="0"/>
          </a:p>
        </p:txBody>
      </p:sp>
      <p:sp>
        <p:nvSpPr>
          <p:cNvPr id="3" name="Content Placeholder 2"/>
          <p:cNvSpPr>
            <a:spLocks noGrp="1"/>
          </p:cNvSpPr>
          <p:nvPr>
            <p:ph idx="1"/>
          </p:nvPr>
        </p:nvSpPr>
        <p:spPr>
          <a:xfrm>
            <a:off x="457200" y="457200"/>
            <a:ext cx="7772400" cy="4800600"/>
          </a:xfrm>
        </p:spPr>
        <p:txBody>
          <a:bodyPr>
            <a:normAutofit/>
          </a:bodyPr>
          <a:lstStyle/>
          <a:p>
            <a:pPr marL="114300" indent="0" hangingPunct="0">
              <a:buNone/>
            </a:pPr>
            <a:r>
              <a:rPr lang="en-US" sz="3200" i="1" dirty="0" smtClean="0"/>
              <a:t>“</a:t>
            </a:r>
            <a:r>
              <a:rPr lang="en-US" sz="3200" i="1" dirty="0"/>
              <a:t>Therefore God also has highly exalted Him and </a:t>
            </a:r>
            <a:r>
              <a:rPr lang="en-US" sz="3200" i="1" u="sng" dirty="0"/>
              <a:t>given Him the name which is above every name</a:t>
            </a:r>
            <a:r>
              <a:rPr lang="en-US" sz="3200" i="1" dirty="0"/>
              <a:t>, that at the name of Jesus every knee should bow, of those in heaven, and of those on earth, and of those under the earth, and that every tongue should confess that Jesus Christ is Lord, to the glory of God the Father”</a:t>
            </a:r>
            <a:r>
              <a:rPr lang="en-US" sz="3200" dirty="0"/>
              <a:t>  Philippians 2:9-11	</a:t>
            </a:r>
          </a:p>
        </p:txBody>
      </p:sp>
    </p:spTree>
    <p:extLst>
      <p:ext uri="{BB962C8B-B14F-4D97-AF65-F5344CB8AC3E}">
        <p14:creationId xmlns:p14="http://schemas.microsoft.com/office/powerpoint/2010/main" val="80712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Relevance:</a:t>
            </a:r>
            <a:endParaRPr lang="en-US" u="sng" dirty="0"/>
          </a:p>
        </p:txBody>
      </p:sp>
      <p:sp>
        <p:nvSpPr>
          <p:cNvPr id="3" name="Content Placeholder 2"/>
          <p:cNvSpPr>
            <a:spLocks noGrp="1"/>
          </p:cNvSpPr>
          <p:nvPr>
            <p:ph idx="1"/>
          </p:nvPr>
        </p:nvSpPr>
        <p:spPr/>
        <p:txBody>
          <a:bodyPr>
            <a:normAutofit/>
          </a:bodyPr>
          <a:lstStyle/>
          <a:p>
            <a:pPr marL="114300" indent="0">
              <a:buNone/>
            </a:pPr>
            <a:endParaRPr lang="en-US" sz="3200" dirty="0"/>
          </a:p>
        </p:txBody>
      </p:sp>
    </p:spTree>
    <p:extLst>
      <p:ext uri="{BB962C8B-B14F-4D97-AF65-F5344CB8AC3E}">
        <p14:creationId xmlns:p14="http://schemas.microsoft.com/office/powerpoint/2010/main" val="176823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Relevance:  </a:t>
            </a:r>
            <a:r>
              <a:rPr lang="en-US" u="sng" dirty="0" smtClean="0"/>
              <a:t>God came to earth</a:t>
            </a:r>
            <a:endParaRPr lang="en-US" u="sng" dirty="0"/>
          </a:p>
        </p:txBody>
      </p:sp>
      <p:sp>
        <p:nvSpPr>
          <p:cNvPr id="3" name="Content Placeholder 2"/>
          <p:cNvSpPr>
            <a:spLocks noGrp="1"/>
          </p:cNvSpPr>
          <p:nvPr>
            <p:ph idx="1"/>
          </p:nvPr>
        </p:nvSpPr>
        <p:spPr/>
        <p:txBody>
          <a:bodyPr>
            <a:normAutofit/>
          </a:bodyPr>
          <a:lstStyle/>
          <a:p>
            <a:pPr marL="114300" indent="0">
              <a:buNone/>
            </a:pPr>
            <a:endParaRPr lang="en-US" sz="3200" dirty="0"/>
          </a:p>
        </p:txBody>
      </p:sp>
    </p:spTree>
    <p:extLst>
      <p:ext uri="{BB962C8B-B14F-4D97-AF65-F5344CB8AC3E}">
        <p14:creationId xmlns:p14="http://schemas.microsoft.com/office/powerpoint/2010/main" val="3626442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Relevance:  </a:t>
            </a:r>
            <a:r>
              <a:rPr lang="en-US" u="sng" dirty="0" smtClean="0"/>
              <a:t>God came to earth</a:t>
            </a:r>
            <a:endParaRPr lang="en-US" u="sng" dirty="0"/>
          </a:p>
        </p:txBody>
      </p:sp>
      <p:sp>
        <p:nvSpPr>
          <p:cNvPr id="3" name="Content Placeholder 2"/>
          <p:cNvSpPr>
            <a:spLocks noGrp="1"/>
          </p:cNvSpPr>
          <p:nvPr>
            <p:ph idx="1"/>
          </p:nvPr>
        </p:nvSpPr>
        <p:spPr/>
        <p:txBody>
          <a:bodyPr>
            <a:normAutofit/>
          </a:bodyPr>
          <a:lstStyle/>
          <a:p>
            <a:pPr marL="114300" indent="0">
              <a:buNone/>
            </a:pPr>
            <a:endParaRPr lang="en-US" sz="3200" i="1" dirty="0" smtClean="0"/>
          </a:p>
          <a:p>
            <a:pPr marL="114300" indent="0">
              <a:buNone/>
            </a:pPr>
            <a:r>
              <a:rPr lang="en-US" sz="3200" i="1" dirty="0" smtClean="0"/>
              <a:t>“</a:t>
            </a:r>
            <a:r>
              <a:rPr lang="en-US" sz="3200" i="1" dirty="0"/>
              <a:t>He [Jesus Christ] is the image of the invisible God, the firstborn over all creation...All things were created through Him and for Him”  </a:t>
            </a:r>
            <a:r>
              <a:rPr lang="en-US" sz="3200" dirty="0"/>
              <a:t>Colossians 1:15, 16</a:t>
            </a:r>
          </a:p>
        </p:txBody>
      </p:sp>
    </p:spTree>
    <p:extLst>
      <p:ext uri="{BB962C8B-B14F-4D97-AF65-F5344CB8AC3E}">
        <p14:creationId xmlns:p14="http://schemas.microsoft.com/office/powerpoint/2010/main" val="3626442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Relevance:  </a:t>
            </a:r>
            <a:r>
              <a:rPr lang="en-US" u="sng" dirty="0" smtClean="0"/>
              <a:t>God came to earth</a:t>
            </a:r>
            <a:endParaRPr lang="en-US" u="sng" dirty="0"/>
          </a:p>
        </p:txBody>
      </p:sp>
      <p:sp>
        <p:nvSpPr>
          <p:cNvPr id="3" name="Content Placeholder 2"/>
          <p:cNvSpPr>
            <a:spLocks noGrp="1"/>
          </p:cNvSpPr>
          <p:nvPr>
            <p:ph idx="1"/>
          </p:nvPr>
        </p:nvSpPr>
        <p:spPr/>
        <p:txBody>
          <a:bodyPr>
            <a:normAutofit/>
          </a:bodyPr>
          <a:lstStyle/>
          <a:p>
            <a:pPr marL="114300" indent="0">
              <a:buNone/>
            </a:pPr>
            <a:endParaRPr lang="en-US" sz="3200" i="1" dirty="0" smtClean="0"/>
          </a:p>
          <a:p>
            <a:pPr marL="114300" indent="0">
              <a:buNone/>
            </a:pPr>
            <a:r>
              <a:rPr lang="en-US" sz="3200" i="1" dirty="0" smtClean="0"/>
              <a:t>“</a:t>
            </a:r>
            <a:r>
              <a:rPr lang="en-US" sz="3200" i="1" dirty="0"/>
              <a:t>For there is one God and one Mediator between God and men, the Man Christ Jesus</a:t>
            </a:r>
            <a:r>
              <a:rPr lang="en-US" sz="3200" dirty="0"/>
              <a:t>”  1 Timothy 2:5</a:t>
            </a:r>
          </a:p>
        </p:txBody>
      </p:sp>
    </p:spTree>
    <p:extLst>
      <p:ext uri="{BB962C8B-B14F-4D97-AF65-F5344CB8AC3E}">
        <p14:creationId xmlns:p14="http://schemas.microsoft.com/office/powerpoint/2010/main" val="14799483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924800" cy="1143000"/>
          </a:xfrm>
        </p:spPr>
        <p:txBody>
          <a:bodyPr/>
          <a:lstStyle/>
          <a:p>
            <a:r>
              <a:rPr lang="en-US" dirty="0" smtClean="0"/>
              <a:t>Reason:</a:t>
            </a:r>
            <a:endParaRPr lang="en-US" u="sng" dirty="0"/>
          </a:p>
        </p:txBody>
      </p:sp>
      <p:sp>
        <p:nvSpPr>
          <p:cNvPr id="3" name="Content Placeholder 2"/>
          <p:cNvSpPr>
            <a:spLocks noGrp="1"/>
          </p:cNvSpPr>
          <p:nvPr>
            <p:ph idx="1"/>
          </p:nvPr>
        </p:nvSpPr>
        <p:spPr/>
        <p:txBody>
          <a:bodyPr>
            <a:normAutofit/>
          </a:bodyPr>
          <a:lstStyle/>
          <a:p>
            <a:pPr marL="114300" indent="0">
              <a:buNone/>
            </a:pPr>
            <a:endParaRPr lang="en-US" sz="3200" dirty="0"/>
          </a:p>
        </p:txBody>
      </p:sp>
    </p:spTree>
    <p:extLst>
      <p:ext uri="{BB962C8B-B14F-4D97-AF65-F5344CB8AC3E}">
        <p14:creationId xmlns:p14="http://schemas.microsoft.com/office/powerpoint/2010/main" val="27301354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924800" cy="1143000"/>
          </a:xfrm>
        </p:spPr>
        <p:txBody>
          <a:bodyPr/>
          <a:lstStyle/>
          <a:p>
            <a:r>
              <a:rPr lang="en-US" dirty="0" smtClean="0"/>
              <a:t>Reason:  </a:t>
            </a:r>
            <a:r>
              <a:rPr lang="en-US" u="sng" dirty="0" smtClean="0"/>
              <a:t>He came for my benefit</a:t>
            </a:r>
            <a:endParaRPr lang="en-US" u="sng" dirty="0"/>
          </a:p>
        </p:txBody>
      </p:sp>
      <p:sp>
        <p:nvSpPr>
          <p:cNvPr id="3" name="Content Placeholder 2"/>
          <p:cNvSpPr>
            <a:spLocks noGrp="1"/>
          </p:cNvSpPr>
          <p:nvPr>
            <p:ph idx="1"/>
          </p:nvPr>
        </p:nvSpPr>
        <p:spPr/>
        <p:txBody>
          <a:bodyPr>
            <a:normAutofit/>
          </a:bodyPr>
          <a:lstStyle/>
          <a:p>
            <a:pPr marL="114300" indent="0">
              <a:buNone/>
            </a:pPr>
            <a:endParaRPr lang="en-US" sz="3200" dirty="0"/>
          </a:p>
        </p:txBody>
      </p:sp>
    </p:spTree>
    <p:extLst>
      <p:ext uri="{BB962C8B-B14F-4D97-AF65-F5344CB8AC3E}">
        <p14:creationId xmlns:p14="http://schemas.microsoft.com/office/powerpoint/2010/main" val="27576519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924800" cy="1143000"/>
          </a:xfrm>
        </p:spPr>
        <p:txBody>
          <a:bodyPr/>
          <a:lstStyle/>
          <a:p>
            <a:r>
              <a:rPr lang="en-US" dirty="0" smtClean="0"/>
              <a:t>Reason:  </a:t>
            </a:r>
            <a:r>
              <a:rPr lang="en-US" u="sng" dirty="0" smtClean="0"/>
              <a:t>He came for my benefit</a:t>
            </a:r>
            <a:endParaRPr lang="en-US" u="sng" dirty="0"/>
          </a:p>
        </p:txBody>
      </p:sp>
      <p:sp>
        <p:nvSpPr>
          <p:cNvPr id="3" name="Content Placeholder 2"/>
          <p:cNvSpPr>
            <a:spLocks noGrp="1"/>
          </p:cNvSpPr>
          <p:nvPr>
            <p:ph idx="1"/>
          </p:nvPr>
        </p:nvSpPr>
        <p:spPr/>
        <p:txBody>
          <a:bodyPr>
            <a:normAutofit/>
          </a:bodyPr>
          <a:lstStyle/>
          <a:p>
            <a:pPr marL="114300" indent="0" hangingPunct="0">
              <a:buNone/>
            </a:pPr>
            <a:endParaRPr lang="en-US" sz="3200" i="1" dirty="0" smtClean="0"/>
          </a:p>
          <a:p>
            <a:pPr marL="114300" indent="0" hangingPunct="0">
              <a:buNone/>
            </a:pPr>
            <a:r>
              <a:rPr lang="en-US" sz="3200" i="1" dirty="0" smtClean="0"/>
              <a:t>“</a:t>
            </a:r>
            <a:r>
              <a:rPr lang="en-US" sz="3200" i="1" dirty="0"/>
              <a:t>I have come that they may have life, and that they may have it more abundantly.” </a:t>
            </a:r>
            <a:r>
              <a:rPr lang="en-US" sz="3200" dirty="0"/>
              <a:t> John </a:t>
            </a:r>
            <a:r>
              <a:rPr lang="en-US" sz="3200" dirty="0" smtClean="0"/>
              <a:t>10:10</a:t>
            </a:r>
            <a:endParaRPr lang="en-US" sz="3200" dirty="0"/>
          </a:p>
        </p:txBody>
      </p:sp>
    </p:spTree>
    <p:extLst>
      <p:ext uri="{BB962C8B-B14F-4D97-AF65-F5344CB8AC3E}">
        <p14:creationId xmlns:p14="http://schemas.microsoft.com/office/powerpoint/2010/main" val="3564941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924800" cy="1143000"/>
          </a:xfrm>
        </p:spPr>
        <p:txBody>
          <a:bodyPr/>
          <a:lstStyle/>
          <a:p>
            <a:r>
              <a:rPr lang="en-US" dirty="0" smtClean="0"/>
              <a:t>Reason:  </a:t>
            </a:r>
            <a:r>
              <a:rPr lang="en-US" u="sng" dirty="0" smtClean="0"/>
              <a:t>He came for my benefit</a:t>
            </a:r>
            <a:endParaRPr lang="en-US" u="sng" dirty="0"/>
          </a:p>
        </p:txBody>
      </p:sp>
      <p:sp>
        <p:nvSpPr>
          <p:cNvPr id="3" name="Content Placeholder 2"/>
          <p:cNvSpPr>
            <a:spLocks noGrp="1"/>
          </p:cNvSpPr>
          <p:nvPr>
            <p:ph idx="1"/>
          </p:nvPr>
        </p:nvSpPr>
        <p:spPr/>
        <p:txBody>
          <a:bodyPr>
            <a:normAutofit/>
          </a:bodyPr>
          <a:lstStyle/>
          <a:p>
            <a:pPr marL="114300" indent="0" hangingPunct="0">
              <a:buNone/>
            </a:pPr>
            <a:endParaRPr lang="en-US" sz="3200" i="1" dirty="0" smtClean="0"/>
          </a:p>
          <a:p>
            <a:pPr marL="114300" indent="0" hangingPunct="0">
              <a:buNone/>
            </a:pPr>
            <a:r>
              <a:rPr lang="en-US" sz="3200" i="1" dirty="0" smtClean="0"/>
              <a:t>“… </a:t>
            </a:r>
            <a:r>
              <a:rPr lang="en-US" sz="3200" i="1" dirty="0"/>
              <a:t>He was manifested to take away our sins...” </a:t>
            </a:r>
            <a:r>
              <a:rPr lang="en-US" sz="3200" dirty="0"/>
              <a:t> 1 John </a:t>
            </a:r>
            <a:r>
              <a:rPr lang="en-US" sz="3200" dirty="0" smtClean="0"/>
              <a:t>3:5</a:t>
            </a:r>
            <a:endParaRPr lang="en-US" sz="3200" dirty="0"/>
          </a:p>
        </p:txBody>
      </p:sp>
    </p:spTree>
    <p:extLst>
      <p:ext uri="{BB962C8B-B14F-4D97-AF65-F5344CB8AC3E}">
        <p14:creationId xmlns:p14="http://schemas.microsoft.com/office/powerpoint/2010/main" val="9500564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EA2B7B57-BCE3-4D46-AFE4-9F167A9B464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Adjacency</Template>
  <TotalTime>18</TotalTime>
  <Words>423</Words>
  <Application>Microsoft Office PowerPoint</Application>
  <PresentationFormat>On-screen Show (4:3)</PresentationFormat>
  <Paragraphs>35</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Adjacency</vt:lpstr>
      <vt:lpstr>What’s So Special about Christmas?</vt:lpstr>
      <vt:lpstr>Relevance:</vt:lpstr>
      <vt:lpstr>Relevance:  God came to earth</vt:lpstr>
      <vt:lpstr>Relevance:  God came to earth</vt:lpstr>
      <vt:lpstr>Relevance:  God came to earth</vt:lpstr>
      <vt:lpstr>Reason:</vt:lpstr>
      <vt:lpstr>Reason:  He came for my benefit</vt:lpstr>
      <vt:lpstr>Reason:  He came for my benefit</vt:lpstr>
      <vt:lpstr>Reason:  He came for my benefit</vt:lpstr>
      <vt:lpstr>Reason:  He came for my benefit</vt:lpstr>
      <vt:lpstr>Reason:  He came for my benefit</vt:lpstr>
      <vt:lpstr>Result:</vt:lpstr>
      <vt:lpstr>Result:  I can know God</vt:lpstr>
      <vt:lpstr>Result:  I can know God</vt:lpstr>
      <vt:lpstr>The perfect gift</vt:lpstr>
      <vt:lpstr>The perfect gift</vt:lpstr>
      <vt:lpstr>PowerPoint Presentation</vt:lpstr>
      <vt:lpstr>JESUS IS LORD!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Owner</dc:creator>
  <cp:lastModifiedBy>Owner</cp:lastModifiedBy>
  <cp:revision>3</cp:revision>
  <dcterms:created xsi:type="dcterms:W3CDTF">2010-12-26T11:41:36Z</dcterms:created>
  <dcterms:modified xsi:type="dcterms:W3CDTF">2010-12-26T12:00:02Z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TC019830509991</vt:lpwstr>
  </property>
</Properties>
</file>