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71" r:id="rId15"/>
    <p:sldId id="274" r:id="rId16"/>
    <p:sldId id="273" r:id="rId17"/>
    <p:sldId id="275" r:id="rId18"/>
    <p:sldId id="276" r:id="rId19"/>
    <p:sldId id="278"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A8E9D6-CBA9-4282-A262-1954BF546C33}"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8E9D6-CBA9-4282-A262-1954BF546C33}"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A8E9D6-CBA9-4282-A262-1954BF546C33}"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8E9D6-CBA9-4282-A262-1954BF546C33}"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A8E9D6-CBA9-4282-A262-1954BF546C33}" type="datetimeFigureOut">
              <a:rPr lang="en-US" smtClean="0"/>
              <a:t>1/29/2011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A8E9D6-CBA9-4282-A262-1954BF546C33}"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A8E9D6-CBA9-4282-A262-1954BF546C33}" type="datetimeFigureOut">
              <a:rPr lang="en-US" smtClean="0"/>
              <a:t>1/29/2011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D8BECA-B52F-432D-BBBC-F932846B06E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A8E9D6-CBA9-4282-A262-1954BF546C33}" type="datetimeFigureOut">
              <a:rPr lang="en-US" smtClean="0"/>
              <a:t>1/29/2011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A8E9D6-CBA9-4282-A262-1954BF546C33}" type="datetimeFigureOut">
              <a:rPr lang="en-US" smtClean="0"/>
              <a:t>1/29/2011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8E9D6-CBA9-4282-A262-1954BF546C33}"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8E9D6-CBA9-4282-A262-1954BF546C33}" type="datetimeFigureOut">
              <a:rPr lang="en-US" smtClean="0"/>
              <a:t>1/29/2011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1A8E9D6-CBA9-4282-A262-1954BF546C33}" type="datetimeFigureOut">
              <a:rPr lang="en-US" smtClean="0"/>
              <a:t>1/29/2011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8D8BECA-B52F-432D-BBBC-F932846B06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8200" y="1600200"/>
            <a:ext cx="3886200" cy="1927225"/>
          </a:xfrm>
        </p:spPr>
        <p:txBody>
          <a:bodyPr/>
          <a:lstStyle/>
          <a:p>
            <a:r>
              <a:rPr lang="en-US" dirty="0" smtClean="0"/>
              <a:t>Quit making excuses</a:t>
            </a:r>
            <a:endParaRPr lang="en-US" dirty="0"/>
          </a:p>
        </p:txBody>
      </p:sp>
      <p:sp>
        <p:nvSpPr>
          <p:cNvPr id="3" name="Subtitle 2"/>
          <p:cNvSpPr>
            <a:spLocks noGrp="1"/>
          </p:cNvSpPr>
          <p:nvPr>
            <p:ph type="subTitle" idx="1"/>
          </p:nvPr>
        </p:nvSpPr>
        <p:spPr>
          <a:xfrm>
            <a:off x="4800600" y="3733800"/>
            <a:ext cx="3657600" cy="1752600"/>
          </a:xfrm>
        </p:spPr>
        <p:txBody>
          <a:bodyPr/>
          <a:lstStyle/>
          <a:p>
            <a:r>
              <a:rPr lang="en-US" dirty="0" smtClean="0"/>
              <a:t>January 30, 2011</a:t>
            </a:r>
          </a:p>
          <a:p>
            <a:r>
              <a:rPr lang="en-US" dirty="0" smtClean="0"/>
              <a:t>Part 1</a:t>
            </a:r>
            <a:endParaRPr lang="en-US" dirty="0"/>
          </a:p>
        </p:txBody>
      </p:sp>
      <p:pic>
        <p:nvPicPr>
          <p:cNvPr id="4" name="Picture 3" descr="http://1.bp.blogspot.com/_hXEC3OaAiGE/TOWzwdAod2I/AAAAAAAABq4/vAtdqSw40eo/s1600/i_quit_mal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172570"/>
            <a:ext cx="3681413" cy="4943475"/>
          </a:xfrm>
          <a:prstGeom prst="rect">
            <a:avLst/>
          </a:prstGeom>
          <a:noFill/>
          <a:ln>
            <a:noFill/>
          </a:ln>
        </p:spPr>
      </p:pic>
    </p:spTree>
    <p:extLst>
      <p:ext uri="{BB962C8B-B14F-4D97-AF65-F5344CB8AC3E}">
        <p14:creationId xmlns:p14="http://schemas.microsoft.com/office/powerpoint/2010/main" val="3483663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Exodus 4:10</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smtClean="0">
                <a:latin typeface="Cambria" pitchFamily="18" charset="0"/>
              </a:rPr>
              <a:t>Then </a:t>
            </a:r>
            <a:r>
              <a:rPr lang="en-US" sz="3200" i="1" dirty="0">
                <a:latin typeface="Cambria" pitchFamily="18" charset="0"/>
              </a:rPr>
              <a:t>Moses said to the LORD, “O my Lord, I am not eloquent, neither before nor since You have spoken to Your servant; but I am slow of speech and slow of tongue.” </a:t>
            </a:r>
          </a:p>
        </p:txBody>
      </p:sp>
    </p:spTree>
    <p:extLst>
      <p:ext uri="{BB962C8B-B14F-4D97-AF65-F5344CB8AC3E}">
        <p14:creationId xmlns:p14="http://schemas.microsoft.com/office/powerpoint/2010/main" val="2554292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Exodus 4:11</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a:latin typeface="Cambria" pitchFamily="18" charset="0"/>
              </a:rPr>
              <a:t>So the LORD said to him, “Who has made man’s mouth? Or who makes the mute, the deaf, the seeing, or the blind? Have not I, the LORD? </a:t>
            </a:r>
          </a:p>
        </p:txBody>
      </p:sp>
    </p:spTree>
    <p:extLst>
      <p:ext uri="{BB962C8B-B14F-4D97-AF65-F5344CB8AC3E}">
        <p14:creationId xmlns:p14="http://schemas.microsoft.com/office/powerpoint/2010/main" val="745837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Autofit/>
          </a:bodyPr>
          <a:lstStyle/>
          <a:p>
            <a:pPr marL="0" indent="0">
              <a:buNone/>
            </a:pPr>
            <a:r>
              <a:rPr lang="en-US" sz="3200" i="1" dirty="0">
                <a:latin typeface="Cambria" pitchFamily="18" charset="0"/>
              </a:rPr>
              <a:t>“And the LORD said to Abraham, “Why did Sarah laugh, saying, ‘Shall I surely bear a child, since I am old?’  Is anything too hard for the LORD?”  </a:t>
            </a:r>
            <a:r>
              <a:rPr lang="en-US" sz="3200" dirty="0">
                <a:latin typeface="Cambria" pitchFamily="18" charset="0"/>
              </a:rPr>
              <a:t>Genesis </a:t>
            </a:r>
            <a:r>
              <a:rPr lang="en-US" sz="3200" dirty="0" smtClean="0">
                <a:latin typeface="Cambria" pitchFamily="18" charset="0"/>
              </a:rPr>
              <a:t>18:13-14</a:t>
            </a:r>
          </a:p>
          <a:p>
            <a:pPr marL="0" indent="0">
              <a:buNone/>
            </a:pPr>
            <a:endParaRPr lang="en-US" sz="3200" dirty="0">
              <a:latin typeface="Cambria" pitchFamily="18" charset="0"/>
            </a:endParaRPr>
          </a:p>
          <a:p>
            <a:pPr marL="0" indent="0">
              <a:buNone/>
            </a:pPr>
            <a:r>
              <a:rPr lang="en-US" sz="3200" i="1" dirty="0">
                <a:latin typeface="Cambria" pitchFamily="18" charset="0"/>
              </a:rPr>
              <a:t>“Behold, I am the LORD, the God of all flesh. Is there anything too hard for Me?”  </a:t>
            </a:r>
            <a:r>
              <a:rPr lang="en-US" sz="3200" i="1" dirty="0" smtClean="0">
                <a:latin typeface="Cambria" pitchFamily="18" charset="0"/>
              </a:rPr>
              <a:t> </a:t>
            </a:r>
            <a:r>
              <a:rPr lang="en-US" sz="3200" dirty="0" smtClean="0">
                <a:latin typeface="Cambria" pitchFamily="18" charset="0"/>
              </a:rPr>
              <a:t>Jeremiah </a:t>
            </a:r>
            <a:r>
              <a:rPr lang="en-US" sz="3200" dirty="0">
                <a:latin typeface="Cambria" pitchFamily="18" charset="0"/>
              </a:rPr>
              <a:t>32:27</a:t>
            </a:r>
          </a:p>
        </p:txBody>
      </p:sp>
    </p:spTree>
    <p:extLst>
      <p:ext uri="{BB962C8B-B14F-4D97-AF65-F5344CB8AC3E}">
        <p14:creationId xmlns:p14="http://schemas.microsoft.com/office/powerpoint/2010/main" val="29810137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Exodus 4:12</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a:latin typeface="Cambria" pitchFamily="18" charset="0"/>
              </a:rPr>
              <a:t>Now therefore, go, and I will be with your mouth and teach you what you shall say</a:t>
            </a:r>
            <a:r>
              <a:rPr lang="en-US" sz="3200" i="1" dirty="0" smtClean="0">
                <a:latin typeface="Cambria" pitchFamily="18" charset="0"/>
              </a:rPr>
              <a:t>.</a:t>
            </a:r>
            <a:endParaRPr lang="en-US" sz="3200" i="1" dirty="0">
              <a:latin typeface="Cambria" pitchFamily="18" charset="0"/>
            </a:endParaRPr>
          </a:p>
        </p:txBody>
      </p:sp>
    </p:spTree>
    <p:extLst>
      <p:ext uri="{BB962C8B-B14F-4D97-AF65-F5344CB8AC3E}">
        <p14:creationId xmlns:p14="http://schemas.microsoft.com/office/powerpoint/2010/main" val="29810137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Autofit/>
          </a:bodyPr>
          <a:lstStyle/>
          <a:p>
            <a:r>
              <a:rPr lang="en-US" sz="3600" b="1" dirty="0" smtClean="0">
                <a:solidFill>
                  <a:schemeClr val="tx2"/>
                </a:solidFill>
                <a:latin typeface="Cambria" pitchFamily="18" charset="0"/>
              </a:rPr>
              <a:t> Do what you </a:t>
            </a:r>
            <a:r>
              <a:rPr lang="en-US" sz="3600" b="1" u="sng" dirty="0" smtClean="0">
                <a:solidFill>
                  <a:schemeClr val="tx2"/>
                </a:solidFill>
                <a:latin typeface="Cambria" pitchFamily="18" charset="0"/>
              </a:rPr>
              <a:t>CAN</a:t>
            </a:r>
            <a:r>
              <a:rPr lang="en-US" sz="3600" b="1" dirty="0" smtClean="0">
                <a:solidFill>
                  <a:schemeClr val="tx2"/>
                </a:solidFill>
                <a:latin typeface="Cambria" pitchFamily="18" charset="0"/>
              </a:rPr>
              <a:t> do</a:t>
            </a:r>
          </a:p>
          <a:p>
            <a:endParaRPr lang="en-US" sz="3600" b="1" dirty="0" smtClean="0">
              <a:solidFill>
                <a:schemeClr val="tx2"/>
              </a:solidFill>
              <a:latin typeface="Cambria" pitchFamily="18" charset="0"/>
            </a:endParaRPr>
          </a:p>
        </p:txBody>
      </p:sp>
    </p:spTree>
    <p:extLst>
      <p:ext uri="{BB962C8B-B14F-4D97-AF65-F5344CB8AC3E}">
        <p14:creationId xmlns:p14="http://schemas.microsoft.com/office/powerpoint/2010/main" val="16039358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Autofit/>
          </a:bodyPr>
          <a:lstStyle/>
          <a:p>
            <a:r>
              <a:rPr lang="en-US" sz="3600" b="1" dirty="0" smtClean="0">
                <a:solidFill>
                  <a:schemeClr val="tx2"/>
                </a:solidFill>
                <a:latin typeface="Cambria" pitchFamily="18" charset="0"/>
              </a:rPr>
              <a:t> Do what you </a:t>
            </a:r>
            <a:r>
              <a:rPr lang="en-US" sz="3600" b="1" u="sng" dirty="0" smtClean="0">
                <a:solidFill>
                  <a:schemeClr val="tx2"/>
                </a:solidFill>
                <a:latin typeface="Cambria" pitchFamily="18" charset="0"/>
              </a:rPr>
              <a:t>CAN</a:t>
            </a:r>
            <a:r>
              <a:rPr lang="en-US" sz="3600" b="1" dirty="0" smtClean="0">
                <a:solidFill>
                  <a:schemeClr val="tx2"/>
                </a:solidFill>
                <a:latin typeface="Cambria" pitchFamily="18" charset="0"/>
              </a:rPr>
              <a:t> do</a:t>
            </a:r>
          </a:p>
          <a:p>
            <a:endParaRPr lang="en-US" sz="3600" b="1" dirty="0" smtClean="0">
              <a:solidFill>
                <a:schemeClr val="tx2"/>
              </a:solidFill>
              <a:latin typeface="Cambria" pitchFamily="18" charset="0"/>
            </a:endParaRPr>
          </a:p>
          <a:p>
            <a:pPr marL="0" indent="0">
              <a:buNone/>
            </a:pPr>
            <a:r>
              <a:rPr lang="en-US" sz="3000" i="1" dirty="0">
                <a:latin typeface="Cambria" pitchFamily="18" charset="0"/>
              </a:rPr>
              <a:t>“And the LORD said to Moses, “Why do you cry to Me? Tell the children of Israel to go forward</a:t>
            </a:r>
            <a:r>
              <a:rPr lang="en-US" sz="3000" i="1" dirty="0" smtClean="0">
                <a:latin typeface="Cambria" pitchFamily="18" charset="0"/>
              </a:rPr>
              <a:t>.”</a:t>
            </a:r>
            <a:r>
              <a:rPr lang="en-US" sz="3000" dirty="0" smtClean="0">
                <a:latin typeface="Cambria" pitchFamily="18" charset="0"/>
              </a:rPr>
              <a:t>  Exodus 14:15</a:t>
            </a:r>
            <a:endParaRPr lang="en-US" sz="3000" i="1" dirty="0" smtClean="0">
              <a:latin typeface="Cambria" pitchFamily="18" charset="0"/>
            </a:endParaRPr>
          </a:p>
        </p:txBody>
      </p:sp>
    </p:spTree>
    <p:extLst>
      <p:ext uri="{BB962C8B-B14F-4D97-AF65-F5344CB8AC3E}">
        <p14:creationId xmlns:p14="http://schemas.microsoft.com/office/powerpoint/2010/main" val="117269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Autofit/>
          </a:bodyPr>
          <a:lstStyle/>
          <a:p>
            <a:r>
              <a:rPr lang="en-US" sz="3600" b="1" dirty="0" smtClean="0">
                <a:solidFill>
                  <a:schemeClr val="tx2"/>
                </a:solidFill>
                <a:latin typeface="Cambria" pitchFamily="18" charset="0"/>
              </a:rPr>
              <a:t> Do what you </a:t>
            </a:r>
            <a:r>
              <a:rPr lang="en-US" sz="3600" b="1" u="sng" dirty="0" smtClean="0">
                <a:solidFill>
                  <a:schemeClr val="tx2"/>
                </a:solidFill>
                <a:latin typeface="Cambria" pitchFamily="18" charset="0"/>
              </a:rPr>
              <a:t>CAN</a:t>
            </a:r>
            <a:r>
              <a:rPr lang="en-US" sz="3600" b="1" dirty="0" smtClean="0">
                <a:solidFill>
                  <a:schemeClr val="tx2"/>
                </a:solidFill>
                <a:latin typeface="Cambria" pitchFamily="18" charset="0"/>
              </a:rPr>
              <a:t> do</a:t>
            </a:r>
          </a:p>
          <a:p>
            <a:endParaRPr lang="en-US" sz="3600" b="1" dirty="0" smtClean="0">
              <a:solidFill>
                <a:schemeClr val="tx2"/>
              </a:solidFill>
              <a:latin typeface="Cambria" pitchFamily="18" charset="0"/>
            </a:endParaRPr>
          </a:p>
          <a:p>
            <a:r>
              <a:rPr lang="en-US" sz="3600" b="1" dirty="0" smtClean="0">
                <a:solidFill>
                  <a:schemeClr val="tx2"/>
                </a:solidFill>
                <a:latin typeface="Cambria" pitchFamily="18" charset="0"/>
              </a:rPr>
              <a:t> Trust God to do what you </a:t>
            </a:r>
            <a:r>
              <a:rPr lang="en-US" sz="3600" b="1" u="sng" dirty="0" smtClean="0">
                <a:solidFill>
                  <a:schemeClr val="tx2"/>
                </a:solidFill>
                <a:latin typeface="Cambria" pitchFamily="18" charset="0"/>
              </a:rPr>
              <a:t>CANNOT</a:t>
            </a:r>
            <a:r>
              <a:rPr lang="en-US" sz="3600" b="1" dirty="0" smtClean="0">
                <a:solidFill>
                  <a:schemeClr val="tx2"/>
                </a:solidFill>
                <a:latin typeface="Cambria" pitchFamily="18" charset="0"/>
              </a:rPr>
              <a:t> do</a:t>
            </a:r>
          </a:p>
          <a:p>
            <a:pPr marL="0" indent="0">
              <a:buNone/>
            </a:pPr>
            <a:endParaRPr lang="en-US" sz="3200" b="1" dirty="0" smtClean="0">
              <a:solidFill>
                <a:schemeClr val="tx2"/>
              </a:solidFill>
              <a:latin typeface="Cambria" pitchFamily="18" charset="0"/>
            </a:endParaRPr>
          </a:p>
        </p:txBody>
      </p:sp>
    </p:spTree>
    <p:extLst>
      <p:ext uri="{BB962C8B-B14F-4D97-AF65-F5344CB8AC3E}">
        <p14:creationId xmlns:p14="http://schemas.microsoft.com/office/powerpoint/2010/main" val="41014799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486400"/>
          </a:xfrm>
        </p:spPr>
        <p:txBody>
          <a:bodyPr>
            <a:noAutofit/>
          </a:bodyPr>
          <a:lstStyle/>
          <a:p>
            <a:r>
              <a:rPr lang="en-US" sz="3600" b="1" dirty="0" smtClean="0">
                <a:solidFill>
                  <a:schemeClr val="tx2"/>
                </a:solidFill>
                <a:latin typeface="Cambria" pitchFamily="18" charset="0"/>
              </a:rPr>
              <a:t> Do what you </a:t>
            </a:r>
            <a:r>
              <a:rPr lang="en-US" sz="3600" b="1" u="sng" dirty="0" smtClean="0">
                <a:solidFill>
                  <a:schemeClr val="tx2"/>
                </a:solidFill>
                <a:latin typeface="Cambria" pitchFamily="18" charset="0"/>
              </a:rPr>
              <a:t>CAN</a:t>
            </a:r>
            <a:r>
              <a:rPr lang="en-US" sz="3600" b="1" dirty="0" smtClean="0">
                <a:solidFill>
                  <a:schemeClr val="tx2"/>
                </a:solidFill>
                <a:latin typeface="Cambria" pitchFamily="18" charset="0"/>
              </a:rPr>
              <a:t> do</a:t>
            </a:r>
          </a:p>
          <a:p>
            <a:endParaRPr lang="en-US" sz="3600" b="1" dirty="0" smtClean="0">
              <a:solidFill>
                <a:schemeClr val="tx2"/>
              </a:solidFill>
              <a:latin typeface="Cambria" pitchFamily="18" charset="0"/>
            </a:endParaRPr>
          </a:p>
          <a:p>
            <a:r>
              <a:rPr lang="en-US" sz="3600" b="1" dirty="0" smtClean="0">
                <a:solidFill>
                  <a:schemeClr val="tx2"/>
                </a:solidFill>
                <a:latin typeface="Cambria" pitchFamily="18" charset="0"/>
              </a:rPr>
              <a:t> Trust God to do what you </a:t>
            </a:r>
            <a:r>
              <a:rPr lang="en-US" sz="3600" b="1" u="sng" dirty="0" smtClean="0">
                <a:solidFill>
                  <a:schemeClr val="tx2"/>
                </a:solidFill>
                <a:latin typeface="Cambria" pitchFamily="18" charset="0"/>
              </a:rPr>
              <a:t>CANNOT</a:t>
            </a:r>
            <a:r>
              <a:rPr lang="en-US" sz="3600" b="1" dirty="0" smtClean="0">
                <a:solidFill>
                  <a:schemeClr val="tx2"/>
                </a:solidFill>
                <a:latin typeface="Cambria" pitchFamily="18" charset="0"/>
              </a:rPr>
              <a:t> do</a:t>
            </a:r>
          </a:p>
          <a:p>
            <a:pPr marL="0" indent="0">
              <a:buNone/>
            </a:pPr>
            <a:endParaRPr lang="en-US" sz="3200" b="1" dirty="0" smtClean="0">
              <a:solidFill>
                <a:schemeClr val="tx2"/>
              </a:solidFill>
              <a:latin typeface="Cambria" pitchFamily="18" charset="0"/>
            </a:endParaRPr>
          </a:p>
          <a:p>
            <a:pPr marL="0" indent="0">
              <a:buNone/>
            </a:pPr>
            <a:r>
              <a:rPr lang="en-US" sz="3000" i="1" dirty="0">
                <a:latin typeface="Cambria" pitchFamily="18" charset="0"/>
              </a:rPr>
              <a:t>“And the LORD said to Moses, “Why do you cry to Me? Tell the children of Israel to go forward.  But lift up your rod, and stretch out your hand over the sea and divide it. And the children of Israel shall go on dry ground through the midst of the sea.”  </a:t>
            </a:r>
            <a:r>
              <a:rPr lang="en-US" sz="3000" dirty="0">
                <a:latin typeface="Cambria" pitchFamily="18" charset="0"/>
              </a:rPr>
              <a:t>Exodus 14:15-16</a:t>
            </a:r>
            <a:endParaRPr lang="en-US" sz="3000" b="1" dirty="0">
              <a:solidFill>
                <a:schemeClr val="tx2"/>
              </a:solidFill>
              <a:latin typeface="Cambria" pitchFamily="18" charset="0"/>
            </a:endParaRPr>
          </a:p>
        </p:txBody>
      </p:sp>
    </p:spTree>
    <p:extLst>
      <p:ext uri="{BB962C8B-B14F-4D97-AF65-F5344CB8AC3E}">
        <p14:creationId xmlns:p14="http://schemas.microsoft.com/office/powerpoint/2010/main" val="1914795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057400"/>
          </a:xfrm>
        </p:spPr>
        <p:txBody>
          <a:bodyPr>
            <a:normAutofit/>
          </a:bodyPr>
          <a:lstStyle/>
          <a:p>
            <a:pPr algn="ctr"/>
            <a:r>
              <a:rPr lang="en-US" sz="3600" b="1" i="1" dirty="0" smtClean="0"/>
              <a:t>How </a:t>
            </a:r>
            <a:r>
              <a:rPr lang="en-US" sz="3600" b="1" i="1" dirty="0"/>
              <a:t>many times </a:t>
            </a:r>
            <a:r>
              <a:rPr lang="en-US" sz="3600" b="1" i="1" dirty="0" smtClean="0"/>
              <a:t>do you </a:t>
            </a:r>
            <a:r>
              <a:rPr lang="en-US" sz="3600" b="1" i="1" dirty="0"/>
              <a:t>think God </a:t>
            </a:r>
            <a:r>
              <a:rPr lang="en-US" sz="3600" b="1" i="1" dirty="0" smtClean="0"/>
              <a:t>was ready </a:t>
            </a:r>
            <a:r>
              <a:rPr lang="en-US" sz="3600" b="1" i="1" dirty="0"/>
              <a:t>to </a:t>
            </a:r>
            <a:r>
              <a:rPr lang="en-US" sz="3600" b="1" i="1" dirty="0" smtClean="0"/>
              <a:t>do a change, but you weren’t?</a:t>
            </a:r>
            <a:endParaRPr lang="en-US" sz="3600" b="1" i="1" dirty="0"/>
          </a:p>
        </p:txBody>
      </p:sp>
      <p:sp>
        <p:nvSpPr>
          <p:cNvPr id="3" name="Content Placeholder 2"/>
          <p:cNvSpPr>
            <a:spLocks noGrp="1"/>
          </p:cNvSpPr>
          <p:nvPr>
            <p:ph idx="1"/>
          </p:nvPr>
        </p:nvSpPr>
        <p:spPr>
          <a:xfrm>
            <a:off x="457200" y="3810000"/>
            <a:ext cx="8229600" cy="2667000"/>
          </a:xfrm>
        </p:spPr>
        <p:txBody>
          <a:bodyPr>
            <a:noAutofit/>
          </a:bodyPr>
          <a:lstStyle/>
          <a:p>
            <a:pPr marL="0" indent="0" algn="ctr">
              <a:buNone/>
            </a:pPr>
            <a:endParaRPr lang="en-US" sz="3200" b="1" i="1" dirty="0" smtClean="0">
              <a:latin typeface="Cambria" pitchFamily="18" charset="0"/>
            </a:endParaRPr>
          </a:p>
        </p:txBody>
      </p:sp>
      <p:pic>
        <p:nvPicPr>
          <p:cNvPr id="2052" name="Picture 4" descr="http://www.eborg2.com/Jesus/Jesus-Sitting/Jesus%20Sitting-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819400"/>
            <a:ext cx="5410200" cy="376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72181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057400"/>
          </a:xfrm>
        </p:spPr>
        <p:txBody>
          <a:bodyPr>
            <a:normAutofit/>
          </a:bodyPr>
          <a:lstStyle/>
          <a:p>
            <a:pPr marL="0" indent="0" algn="ctr"/>
            <a:r>
              <a:rPr lang="en-US" sz="3600" b="1" i="1" dirty="0">
                <a:solidFill>
                  <a:schemeClr val="tx1"/>
                </a:solidFill>
                <a:latin typeface="Cambria" pitchFamily="18" charset="0"/>
              </a:rPr>
              <a:t>“For we walk by faith, not by sight.”  </a:t>
            </a:r>
            <a:br>
              <a:rPr lang="en-US" sz="3600" b="1" i="1" dirty="0">
                <a:solidFill>
                  <a:schemeClr val="tx1"/>
                </a:solidFill>
                <a:latin typeface="Cambria" pitchFamily="18" charset="0"/>
              </a:rPr>
            </a:br>
            <a:r>
              <a:rPr lang="en-US" sz="3600" dirty="0">
                <a:solidFill>
                  <a:schemeClr val="tx1"/>
                </a:solidFill>
                <a:latin typeface="Cambria" pitchFamily="18" charset="0"/>
              </a:rPr>
              <a:t>2 Corinthians 5:7</a:t>
            </a:r>
            <a:endParaRPr lang="en-US" sz="3600" dirty="0">
              <a:solidFill>
                <a:schemeClr val="tx1"/>
              </a:solidFill>
              <a:latin typeface="Cambria" pitchFamily="18" charset="0"/>
            </a:endParaRPr>
          </a:p>
        </p:txBody>
      </p:sp>
      <p:sp>
        <p:nvSpPr>
          <p:cNvPr id="3" name="Content Placeholder 2"/>
          <p:cNvSpPr>
            <a:spLocks noGrp="1"/>
          </p:cNvSpPr>
          <p:nvPr>
            <p:ph idx="1"/>
          </p:nvPr>
        </p:nvSpPr>
        <p:spPr>
          <a:xfrm>
            <a:off x="457200" y="3810000"/>
            <a:ext cx="8229600" cy="2667000"/>
          </a:xfrm>
        </p:spPr>
        <p:txBody>
          <a:bodyPr>
            <a:noAutofit/>
          </a:bodyPr>
          <a:lstStyle/>
          <a:p>
            <a:pPr marL="0" indent="0" algn="ctr">
              <a:buNone/>
            </a:pPr>
            <a:endParaRPr lang="en-US" sz="3200" b="1" i="1" dirty="0" smtClean="0">
              <a:latin typeface="Cambria" pitchFamily="18" charset="0"/>
            </a:endParaRPr>
          </a:p>
        </p:txBody>
      </p:sp>
      <p:pic>
        <p:nvPicPr>
          <p:cNvPr id="5" name="Picture 4" descr="http://www.eborg2.com/Jesus/Jesus-Sitting/Jesus%20Sitting-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819400"/>
            <a:ext cx="5410200" cy="376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1567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3600" b="1" dirty="0">
                <a:latin typeface="Cambria" pitchFamily="18" charset="0"/>
              </a:rPr>
              <a:t>As soon as I decide to be different, Satan </a:t>
            </a:r>
            <a:r>
              <a:rPr lang="en-US" sz="3600" b="1" dirty="0" smtClean="0">
                <a:latin typeface="Cambria" pitchFamily="18" charset="0"/>
              </a:rPr>
              <a:t>gives </a:t>
            </a:r>
            <a:r>
              <a:rPr lang="en-US" sz="3600" b="1" dirty="0">
                <a:latin typeface="Cambria" pitchFamily="18" charset="0"/>
              </a:rPr>
              <a:t>me </a:t>
            </a:r>
            <a:r>
              <a:rPr lang="en-US" sz="3600" b="1" u="sng" dirty="0">
                <a:latin typeface="Cambria" pitchFamily="18" charset="0"/>
              </a:rPr>
              <a:t>EXCUSES</a:t>
            </a:r>
            <a:r>
              <a:rPr lang="en-US" sz="3600" b="1" dirty="0">
                <a:latin typeface="Cambria" pitchFamily="18" charset="0"/>
              </a:rPr>
              <a:t> to stay the same.</a:t>
            </a:r>
          </a:p>
        </p:txBody>
      </p:sp>
      <p:pic>
        <p:nvPicPr>
          <p:cNvPr id="1026" name="Picture 2" descr="http://2.bp.blogspot.com/_f8pXcUqZgA8/S7KXR7geV8I/AAAAAAAAAjU/5tQYOQOocR4/s1600/joe-excus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3810000"/>
            <a:ext cx="5105400" cy="2699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001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953000"/>
          </a:xfrm>
        </p:spPr>
        <p:txBody>
          <a:bodyPr>
            <a:noAutofit/>
          </a:bodyPr>
          <a:lstStyle/>
          <a:p>
            <a:pPr marL="0" indent="0" algn="ctr">
              <a:buNone/>
            </a:pPr>
            <a:r>
              <a:rPr lang="en-US" sz="3200" b="1" i="1" dirty="0">
                <a:latin typeface="Cambria" pitchFamily="18" charset="0"/>
              </a:rPr>
              <a:t>“And He said to me, “My grace is sufficient for you, for My strength is made perfect in weakness.” Therefore most gladly I will rather boast in my infirmities, that the power of Christ may rest upon me… For when I am weak, then I am strong.”  </a:t>
            </a:r>
            <a:endParaRPr lang="en-US" sz="3200" b="1" i="1" dirty="0" smtClean="0">
              <a:latin typeface="Cambria" pitchFamily="18" charset="0"/>
            </a:endParaRPr>
          </a:p>
          <a:p>
            <a:pPr marL="0" indent="0" algn="ctr">
              <a:buNone/>
            </a:pPr>
            <a:r>
              <a:rPr lang="en-US" sz="3200" dirty="0" smtClean="0">
                <a:latin typeface="Cambria" pitchFamily="18" charset="0"/>
              </a:rPr>
              <a:t>2 </a:t>
            </a:r>
            <a:r>
              <a:rPr lang="en-US" sz="3200" dirty="0">
                <a:latin typeface="Cambria" pitchFamily="18" charset="0"/>
              </a:rPr>
              <a:t>Corinthians 12:9-10</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545981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Luke 14:16-18</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a:latin typeface="Cambria" pitchFamily="18" charset="0"/>
              </a:rPr>
              <a:t>“Then He said to him, “A certain man gave a great supper and invited many, and sent his servant at supper time to say to those who were invited, ‘Come, for all things are now ready.’ But they all with one accord began to make </a:t>
            </a:r>
            <a:r>
              <a:rPr lang="en-US" sz="3200" b="1" i="1" dirty="0">
                <a:latin typeface="Cambria" pitchFamily="18" charset="0"/>
              </a:rPr>
              <a:t>excuses</a:t>
            </a:r>
            <a:r>
              <a:rPr lang="en-US" sz="3200" i="1" dirty="0">
                <a:latin typeface="Cambria" pitchFamily="18" charset="0"/>
              </a:rPr>
              <a:t>. </a:t>
            </a:r>
          </a:p>
        </p:txBody>
      </p:sp>
    </p:spTree>
    <p:extLst>
      <p:ext uri="{BB962C8B-B14F-4D97-AF65-F5344CB8AC3E}">
        <p14:creationId xmlns:p14="http://schemas.microsoft.com/office/powerpoint/2010/main" val="3813807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Luke 14:19-20</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smtClean="0">
                <a:latin typeface="Cambria" pitchFamily="18" charset="0"/>
              </a:rPr>
              <a:t>The </a:t>
            </a:r>
            <a:r>
              <a:rPr lang="en-US" sz="3200" i="1" dirty="0">
                <a:latin typeface="Cambria" pitchFamily="18" charset="0"/>
              </a:rPr>
              <a:t>first said to him, ‘I have bought a piece of ground, and I must go and see it. I ask you to have me excused.’ And another said, ‘I have bought five yoke of oxen, and I am going to test them. I ask you to have me excused.’ </a:t>
            </a:r>
            <a:r>
              <a:rPr lang="en-US" sz="3200" i="1" dirty="0" smtClean="0">
                <a:latin typeface="Cambria" pitchFamily="18" charset="0"/>
              </a:rPr>
              <a:t> Still </a:t>
            </a:r>
            <a:r>
              <a:rPr lang="en-US" sz="3200" i="1" dirty="0">
                <a:latin typeface="Cambria" pitchFamily="18" charset="0"/>
              </a:rPr>
              <a:t>another said, ‘I have married a wife, and therefore I cannot come.’”</a:t>
            </a:r>
          </a:p>
        </p:txBody>
      </p:sp>
    </p:spTree>
    <p:extLst>
      <p:ext uri="{BB962C8B-B14F-4D97-AF65-F5344CB8AC3E}">
        <p14:creationId xmlns:p14="http://schemas.microsoft.com/office/powerpoint/2010/main" val="4231816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Autofit/>
          </a:bodyPr>
          <a:lstStyle/>
          <a:p>
            <a:pPr marL="0" indent="0" algn="ctr">
              <a:buNone/>
            </a:pPr>
            <a:r>
              <a:rPr lang="en-US" sz="4000" b="1" dirty="0" smtClean="0">
                <a:latin typeface="Cambria" pitchFamily="18" charset="0"/>
              </a:rPr>
              <a:t>Good intentions </a:t>
            </a:r>
          </a:p>
          <a:p>
            <a:pPr marL="0" indent="0" algn="ctr">
              <a:buNone/>
            </a:pPr>
            <a:r>
              <a:rPr lang="en-US" sz="3200" dirty="0" err="1" smtClean="0">
                <a:latin typeface="Cambria" pitchFamily="18" charset="0"/>
              </a:rPr>
              <a:t>vs</a:t>
            </a:r>
            <a:r>
              <a:rPr lang="en-US" sz="3200" dirty="0" smtClean="0">
                <a:latin typeface="Cambria" pitchFamily="18" charset="0"/>
              </a:rPr>
              <a:t> </a:t>
            </a:r>
          </a:p>
          <a:p>
            <a:pPr marL="0" indent="0" algn="ctr">
              <a:buNone/>
            </a:pPr>
            <a:r>
              <a:rPr lang="en-US" sz="4000" b="1" dirty="0" smtClean="0">
                <a:latin typeface="Cambria" pitchFamily="18" charset="0"/>
              </a:rPr>
              <a:t>God intentions</a:t>
            </a:r>
            <a:endParaRPr lang="en-US" sz="4000" b="1" dirty="0">
              <a:latin typeface="Cambria" pitchFamily="18" charset="0"/>
            </a:endParaRPr>
          </a:p>
        </p:txBody>
      </p:sp>
    </p:spTree>
    <p:extLst>
      <p:ext uri="{BB962C8B-B14F-4D97-AF65-F5344CB8AC3E}">
        <p14:creationId xmlns:p14="http://schemas.microsoft.com/office/powerpoint/2010/main" val="1601613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Deciding to Be Different</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endParaRPr lang="en-US" sz="3000" dirty="0">
              <a:latin typeface="Cambria" pitchFamily="18" charset="0"/>
            </a:endParaRPr>
          </a:p>
        </p:txBody>
      </p:sp>
    </p:spTree>
    <p:extLst>
      <p:ext uri="{BB962C8B-B14F-4D97-AF65-F5344CB8AC3E}">
        <p14:creationId xmlns:p14="http://schemas.microsoft.com/office/powerpoint/2010/main" val="1459963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Deciding to Be Different</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u="sng" dirty="0">
                <a:latin typeface="Cambria" pitchFamily="18" charset="0"/>
              </a:rPr>
              <a:t>WHAT</a:t>
            </a:r>
            <a:r>
              <a:rPr lang="en-US" sz="3200" b="1" dirty="0">
                <a:latin typeface="Cambria" pitchFamily="18" charset="0"/>
              </a:rPr>
              <a:t> does God want to be different</a:t>
            </a:r>
            <a:r>
              <a:rPr lang="en-US" sz="3200" b="1" dirty="0" smtClean="0">
                <a:latin typeface="Cambria" pitchFamily="18" charset="0"/>
              </a:rPr>
              <a:t>?</a:t>
            </a:r>
          </a:p>
          <a:p>
            <a:pPr marL="514350" indent="-514350">
              <a:buAutoNum type="arabicPeriod"/>
            </a:pPr>
            <a:endParaRPr lang="en-US" sz="3200" b="1" dirty="0">
              <a:latin typeface="Cambria" pitchFamily="18" charset="0"/>
            </a:endParaRPr>
          </a:p>
          <a:p>
            <a:pPr marL="0" indent="0">
              <a:buNone/>
            </a:pPr>
            <a:endParaRPr lang="en-US" sz="3200" b="1" dirty="0" smtClean="0">
              <a:latin typeface="Cambria" pitchFamily="18" charset="0"/>
            </a:endParaRPr>
          </a:p>
        </p:txBody>
      </p:sp>
    </p:spTree>
    <p:extLst>
      <p:ext uri="{BB962C8B-B14F-4D97-AF65-F5344CB8AC3E}">
        <p14:creationId xmlns:p14="http://schemas.microsoft.com/office/powerpoint/2010/main" val="74830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Deciding to Be Different</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u="sng" dirty="0">
                <a:latin typeface="Cambria" pitchFamily="18" charset="0"/>
              </a:rPr>
              <a:t>WHAT</a:t>
            </a:r>
            <a:r>
              <a:rPr lang="en-US" sz="3200" b="1" dirty="0">
                <a:latin typeface="Cambria" pitchFamily="18" charset="0"/>
              </a:rPr>
              <a:t> does God want to be different</a:t>
            </a:r>
            <a:r>
              <a:rPr lang="en-US" sz="3200" b="1" dirty="0" smtClean="0">
                <a:latin typeface="Cambria" pitchFamily="18" charset="0"/>
              </a:rPr>
              <a:t>?</a:t>
            </a:r>
          </a:p>
          <a:p>
            <a:pPr marL="514350" indent="-514350">
              <a:buAutoNum type="arabicPeriod"/>
            </a:pPr>
            <a:endParaRPr lang="en-US" sz="3200" b="1" dirty="0">
              <a:latin typeface="Cambria" pitchFamily="18" charset="0"/>
            </a:endParaRPr>
          </a:p>
          <a:p>
            <a:pPr marL="514350" indent="-514350">
              <a:buFont typeface="Arial" pitchFamily="34" charset="0"/>
              <a:buAutoNum type="arabicPeriod"/>
            </a:pPr>
            <a:r>
              <a:rPr lang="en-US" sz="3200" b="1" u="sng" dirty="0" smtClean="0">
                <a:latin typeface="Cambria" pitchFamily="18" charset="0"/>
              </a:rPr>
              <a:t>WHY</a:t>
            </a:r>
            <a:r>
              <a:rPr lang="en-US" sz="3200" b="1" dirty="0" smtClean="0">
                <a:latin typeface="Cambria" pitchFamily="18" charset="0"/>
              </a:rPr>
              <a:t> does </a:t>
            </a:r>
            <a:r>
              <a:rPr lang="en-US" sz="3200" b="1" dirty="0">
                <a:latin typeface="Cambria" pitchFamily="18" charset="0"/>
              </a:rPr>
              <a:t>God want </a:t>
            </a:r>
            <a:r>
              <a:rPr lang="en-US" sz="3200" b="1" dirty="0" smtClean="0">
                <a:latin typeface="Cambria" pitchFamily="18" charset="0"/>
              </a:rPr>
              <a:t>it to </a:t>
            </a:r>
            <a:r>
              <a:rPr lang="en-US" sz="3200" b="1" dirty="0">
                <a:latin typeface="Cambria" pitchFamily="18" charset="0"/>
              </a:rPr>
              <a:t>be different?</a:t>
            </a:r>
          </a:p>
          <a:p>
            <a:pPr marL="514350" indent="-514350">
              <a:buAutoNum type="arabicPeriod"/>
            </a:pPr>
            <a:endParaRPr lang="en-US" sz="3200" b="1" dirty="0" smtClean="0">
              <a:latin typeface="Cambria" pitchFamily="18" charset="0"/>
            </a:endParaRPr>
          </a:p>
        </p:txBody>
      </p:sp>
    </p:spTree>
    <p:extLst>
      <p:ext uri="{BB962C8B-B14F-4D97-AF65-F5344CB8AC3E}">
        <p14:creationId xmlns:p14="http://schemas.microsoft.com/office/powerpoint/2010/main" val="748304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Deciding to Be Different</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u="sng" dirty="0">
                <a:latin typeface="Cambria" pitchFamily="18" charset="0"/>
              </a:rPr>
              <a:t>WHAT</a:t>
            </a:r>
            <a:r>
              <a:rPr lang="en-US" sz="3200" b="1" dirty="0">
                <a:latin typeface="Cambria" pitchFamily="18" charset="0"/>
              </a:rPr>
              <a:t> does God want to be different</a:t>
            </a:r>
            <a:r>
              <a:rPr lang="en-US" sz="3200" b="1" dirty="0" smtClean="0">
                <a:latin typeface="Cambria" pitchFamily="18" charset="0"/>
              </a:rPr>
              <a:t>?</a:t>
            </a:r>
          </a:p>
          <a:p>
            <a:pPr marL="514350" indent="-514350">
              <a:buAutoNum type="arabicPeriod"/>
            </a:pPr>
            <a:endParaRPr lang="en-US" sz="3200" b="1" dirty="0">
              <a:latin typeface="Cambria" pitchFamily="18" charset="0"/>
            </a:endParaRPr>
          </a:p>
          <a:p>
            <a:pPr marL="514350" indent="-514350">
              <a:buFont typeface="Arial" pitchFamily="34" charset="0"/>
              <a:buAutoNum type="arabicPeriod"/>
            </a:pPr>
            <a:r>
              <a:rPr lang="en-US" sz="3200" b="1" u="sng" dirty="0" smtClean="0">
                <a:latin typeface="Cambria" pitchFamily="18" charset="0"/>
              </a:rPr>
              <a:t>WHY</a:t>
            </a:r>
            <a:r>
              <a:rPr lang="en-US" sz="3200" b="1" dirty="0" smtClean="0">
                <a:latin typeface="Cambria" pitchFamily="18" charset="0"/>
              </a:rPr>
              <a:t> does </a:t>
            </a:r>
            <a:r>
              <a:rPr lang="en-US" sz="3200" b="1" dirty="0">
                <a:latin typeface="Cambria" pitchFamily="18" charset="0"/>
              </a:rPr>
              <a:t>God want </a:t>
            </a:r>
            <a:r>
              <a:rPr lang="en-US" sz="3200" b="1" dirty="0" smtClean="0">
                <a:latin typeface="Cambria" pitchFamily="18" charset="0"/>
              </a:rPr>
              <a:t>it to </a:t>
            </a:r>
            <a:r>
              <a:rPr lang="en-US" sz="3200" b="1" dirty="0">
                <a:latin typeface="Cambria" pitchFamily="18" charset="0"/>
              </a:rPr>
              <a:t>be different?</a:t>
            </a:r>
          </a:p>
          <a:p>
            <a:pPr marL="514350" indent="-514350">
              <a:buAutoNum type="arabicPeriod"/>
            </a:pPr>
            <a:endParaRPr lang="en-US" sz="3200" b="1" dirty="0" smtClean="0">
              <a:latin typeface="Cambria" pitchFamily="18" charset="0"/>
            </a:endParaRPr>
          </a:p>
          <a:p>
            <a:pPr marL="0" indent="0">
              <a:buNone/>
            </a:pPr>
            <a:r>
              <a:rPr lang="en-US" sz="3000" i="1" dirty="0">
                <a:latin typeface="Cambria" pitchFamily="18" charset="0"/>
              </a:rPr>
              <a:t>“What then shall we say to these things? If God is for us, who can be against us?”  </a:t>
            </a:r>
            <a:r>
              <a:rPr lang="en-US" sz="3000" dirty="0">
                <a:latin typeface="Cambria" pitchFamily="18" charset="0"/>
              </a:rPr>
              <a:t>Romans 8:31</a:t>
            </a:r>
          </a:p>
        </p:txBody>
      </p:sp>
    </p:spTree>
    <p:extLst>
      <p:ext uri="{BB962C8B-B14F-4D97-AF65-F5344CB8AC3E}">
        <p14:creationId xmlns:p14="http://schemas.microsoft.com/office/powerpoint/2010/main" val="751644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TotalTime>
  <Words>634</Words>
  <Application>Microsoft Office PowerPoint</Application>
  <PresentationFormat>On-screen Show (4:3)</PresentationFormat>
  <Paragraphs>49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Clarity</vt:lpstr>
      <vt:lpstr>Quit making excuses</vt:lpstr>
      <vt:lpstr>PowerPoint Presentation</vt:lpstr>
      <vt:lpstr>Luke 14:16-18</vt:lpstr>
      <vt:lpstr>Luke 14:19-20</vt:lpstr>
      <vt:lpstr>PowerPoint Presentation</vt:lpstr>
      <vt:lpstr>Deciding to Be Different</vt:lpstr>
      <vt:lpstr>Deciding to Be Different</vt:lpstr>
      <vt:lpstr>Deciding to Be Different</vt:lpstr>
      <vt:lpstr>Deciding to Be Different</vt:lpstr>
      <vt:lpstr>Exodus 4:10</vt:lpstr>
      <vt:lpstr>Exodus 4:11</vt:lpstr>
      <vt:lpstr>PowerPoint Presentation</vt:lpstr>
      <vt:lpstr>Exodus 4:12</vt:lpstr>
      <vt:lpstr>PowerPoint Presentation</vt:lpstr>
      <vt:lpstr>PowerPoint Presentation</vt:lpstr>
      <vt:lpstr>PowerPoint Presentation</vt:lpstr>
      <vt:lpstr>PowerPoint Presentation</vt:lpstr>
      <vt:lpstr>How many times do you think God was ready to do a change, but you weren’t?</vt:lpstr>
      <vt:lpstr>“For we walk by faith, not by sight.”   2 Corinthians 5:7</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Quit making excuses</dc:title>
  <dc:creator>Fr. Anthony Messeh</dc:creator>
  <cp:lastModifiedBy>Fr. Anthony Messeh</cp:lastModifiedBy>
  <cp:revision>4</cp:revision>
  <dcterms:created xsi:type="dcterms:W3CDTF">2011-01-30T03:08:21Z</dcterms:created>
  <dcterms:modified xsi:type="dcterms:W3CDTF">2011-01-30T03:30:16Z</dcterms:modified>
</cp:coreProperties>
</file>