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26" r:id="rId4"/>
    <p:sldId id="306" r:id="rId5"/>
    <p:sldId id="327" r:id="rId6"/>
    <p:sldId id="328" r:id="rId7"/>
    <p:sldId id="329" r:id="rId8"/>
    <p:sldId id="330" r:id="rId9"/>
    <p:sldId id="331" r:id="rId10"/>
    <p:sldId id="332" r:id="rId11"/>
    <p:sldId id="333" r:id="rId12"/>
    <p:sldId id="312" r:id="rId13"/>
    <p:sldId id="334" r:id="rId14"/>
    <p:sldId id="336" r:id="rId15"/>
    <p:sldId id="337" r:id="rId16"/>
    <p:sldId id="335" r:id="rId17"/>
    <p:sldId id="313" r:id="rId18"/>
    <p:sldId id="339" r:id="rId19"/>
    <p:sldId id="338" r:id="rId20"/>
    <p:sldId id="314" r:id="rId21"/>
    <p:sldId id="34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DBA72D0-A76B-47F5-90CD-2F2770F80252}" type="datetimeFigureOut">
              <a:rPr lang="en-US" smtClean="0"/>
              <a:t>7/30/2011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61F9D1-5F69-4830-A7FF-DD1F541AABA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BA72D0-A76B-47F5-90CD-2F2770F80252}" type="datetimeFigureOut">
              <a:rPr lang="en-US" smtClean="0"/>
              <a:t>7/30/2011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DBA72D0-A76B-47F5-90CD-2F2770F80252}" type="datetimeFigureOut">
              <a:rPr lang="en-US" smtClean="0"/>
              <a:t>7/30/2011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61F9D1-5F69-4830-A7FF-DD1F541AAB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BA72D0-A76B-47F5-90CD-2F2770F80252}" type="datetimeFigureOut">
              <a:rPr lang="en-US" smtClean="0"/>
              <a:t>7/30/2011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DBA72D0-A76B-47F5-90CD-2F2770F80252}" type="datetimeFigureOut">
              <a:rPr lang="en-US" smtClean="0"/>
              <a:t>7/30/2011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661F9D1-5F69-4830-A7FF-DD1F541AABA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7/30/2011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BA72D0-A76B-47F5-90CD-2F2770F80252}" type="datetimeFigureOut">
              <a:rPr lang="en-US" smtClean="0"/>
              <a:t>7/30/2011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DBA72D0-A76B-47F5-90CD-2F2770F80252}" type="datetimeFigureOut">
              <a:rPr lang="en-US" smtClean="0"/>
              <a:t>7/30/2011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DBA72D0-A76B-47F5-90CD-2F2770F80252}" type="datetimeFigureOut">
              <a:rPr lang="en-US" smtClean="0"/>
              <a:t>7/30/2011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7/30/2011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7/30/2011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DBA72D0-A76B-47F5-90CD-2F2770F80252}" type="datetimeFigureOut">
              <a:rPr lang="en-US" smtClean="0"/>
              <a:t>7/30/2011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61F9D1-5F69-4830-A7FF-DD1F541AABA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5334000"/>
            <a:ext cx="5105400" cy="838200"/>
          </a:xfrm>
        </p:spPr>
        <p:txBody>
          <a:bodyPr/>
          <a:lstStyle/>
          <a:p>
            <a:pPr algn="ctr"/>
            <a:r>
              <a:rPr lang="en-US" dirty="0" smtClean="0"/>
              <a:t>Hosea </a:t>
            </a:r>
            <a:r>
              <a:rPr lang="en-US" smtClean="0"/>
              <a:t>and gomer</a:t>
            </a:r>
            <a:endParaRPr lang="en-US" cap="none" dirty="0"/>
          </a:p>
        </p:txBody>
      </p:sp>
      <p:sp>
        <p:nvSpPr>
          <p:cNvPr id="3" name="Subtitle 2"/>
          <p:cNvSpPr>
            <a:spLocks noGrp="1"/>
          </p:cNvSpPr>
          <p:nvPr>
            <p:ph type="subTitle" idx="1"/>
          </p:nvPr>
        </p:nvSpPr>
        <p:spPr>
          <a:xfrm>
            <a:off x="3252716" y="4080352"/>
            <a:ext cx="5114778" cy="1101248"/>
          </a:xfrm>
        </p:spPr>
        <p:txBody>
          <a:bodyPr/>
          <a:lstStyle/>
          <a:p>
            <a:pPr algn="ctr"/>
            <a:r>
              <a:rPr lang="en-US" dirty="0" smtClean="0"/>
              <a:t>Part 4</a:t>
            </a:r>
          </a:p>
          <a:p>
            <a:pPr algn="ctr"/>
            <a:r>
              <a:rPr lang="en-US" dirty="0" smtClean="0"/>
              <a:t>July 31, 2011</a:t>
            </a:r>
            <a:endParaRPr lang="en-US" dirty="0"/>
          </a:p>
        </p:txBody>
      </p:sp>
      <p:pic>
        <p:nvPicPr>
          <p:cNvPr id="1027" name="Picture 3" descr="C:\Users\franthony\Desktop\Once Upon a Marriage\happily_ever_after_wedding_card-p137238378504734925qqld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5191125" cy="3753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037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56360"/>
          </a:xfrm>
        </p:spPr>
        <p:txBody>
          <a:bodyPr>
            <a:normAutofit/>
          </a:bodyPr>
          <a:lstStyle/>
          <a:p>
            <a:pPr algn="ctr"/>
            <a:r>
              <a:rPr lang="en-US" sz="4400" cap="none" dirty="0" smtClean="0"/>
              <a:t>What I’m </a:t>
            </a:r>
            <a:r>
              <a:rPr lang="en-US" sz="4400" i="1" u="sng" cap="none" dirty="0" smtClean="0"/>
              <a:t>missing </a:t>
            </a:r>
            <a:r>
              <a:rPr lang="en-US" sz="4400" cap="none" dirty="0" smtClean="0"/>
              <a:t/>
            </a:r>
            <a:br>
              <a:rPr lang="en-US" sz="4400" cap="none" dirty="0" smtClean="0"/>
            </a:br>
            <a:r>
              <a:rPr lang="en-US" sz="4400" cap="none" dirty="0" smtClean="0"/>
              <a:t>is better than what I </a:t>
            </a:r>
            <a:r>
              <a:rPr lang="en-US" sz="4400" i="1" u="sng" cap="none" dirty="0" smtClean="0"/>
              <a:t>have</a:t>
            </a:r>
            <a:endParaRPr lang="en-US" sz="4400" i="1" u="sng" cap="none" dirty="0"/>
          </a:p>
        </p:txBody>
      </p:sp>
      <p:sp>
        <p:nvSpPr>
          <p:cNvPr id="3" name="Content Placeholder 2"/>
          <p:cNvSpPr>
            <a:spLocks noGrp="1"/>
          </p:cNvSpPr>
          <p:nvPr>
            <p:ph idx="1"/>
          </p:nvPr>
        </p:nvSpPr>
        <p:spPr>
          <a:xfrm>
            <a:off x="457200" y="2438400"/>
            <a:ext cx="7239000" cy="4017336"/>
          </a:xfrm>
        </p:spPr>
        <p:txBody>
          <a:bodyPr>
            <a:noAutofit/>
          </a:bodyPr>
          <a:lstStyle/>
          <a:p>
            <a:pPr marL="0" indent="0">
              <a:buNone/>
            </a:pPr>
            <a:r>
              <a:rPr lang="en-US" sz="3200" i="1" dirty="0" smtClean="0"/>
              <a:t>“</a:t>
            </a:r>
            <a:r>
              <a:rPr lang="en-US" sz="3200" i="1" dirty="0"/>
              <a:t>Gomer conceived again and gave birth to a daughter. Then the LORD said to Hosea, “Call her Lo-</a:t>
            </a:r>
            <a:r>
              <a:rPr lang="en-US" sz="3200" i="1" dirty="0" err="1"/>
              <a:t>Ruhamah</a:t>
            </a:r>
            <a:r>
              <a:rPr lang="en-US" sz="3200" i="1" dirty="0"/>
              <a:t> (which means “not loved”), for I will no longer show love to Israel, that I should at all forgive them</a:t>
            </a:r>
            <a:r>
              <a:rPr lang="en-US" sz="3200" dirty="0"/>
              <a:t>.”  Hosea 1:6</a:t>
            </a:r>
            <a:endParaRPr lang="en-US" sz="3200" dirty="0" smtClean="0"/>
          </a:p>
        </p:txBody>
      </p:sp>
    </p:spTree>
    <p:extLst>
      <p:ext uri="{BB962C8B-B14F-4D97-AF65-F5344CB8AC3E}">
        <p14:creationId xmlns:p14="http://schemas.microsoft.com/office/powerpoint/2010/main" val="285862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56360"/>
          </a:xfrm>
        </p:spPr>
        <p:txBody>
          <a:bodyPr>
            <a:normAutofit/>
          </a:bodyPr>
          <a:lstStyle/>
          <a:p>
            <a:pPr algn="ctr"/>
            <a:r>
              <a:rPr lang="en-US" sz="4400" cap="none" dirty="0" smtClean="0"/>
              <a:t>What I’m </a:t>
            </a:r>
            <a:r>
              <a:rPr lang="en-US" sz="4400" i="1" u="sng" cap="none" dirty="0" smtClean="0"/>
              <a:t>missing </a:t>
            </a:r>
            <a:r>
              <a:rPr lang="en-US" sz="4400" cap="none" dirty="0" smtClean="0"/>
              <a:t/>
            </a:r>
            <a:br>
              <a:rPr lang="en-US" sz="4400" cap="none" dirty="0" smtClean="0"/>
            </a:br>
            <a:r>
              <a:rPr lang="en-US" sz="4400" cap="none" dirty="0" smtClean="0"/>
              <a:t>is better than what I </a:t>
            </a:r>
            <a:r>
              <a:rPr lang="en-US" sz="4400" i="1" u="sng" cap="none" dirty="0" smtClean="0"/>
              <a:t>have</a:t>
            </a:r>
            <a:endParaRPr lang="en-US" sz="4400" i="1" u="sng" cap="none" dirty="0"/>
          </a:p>
        </p:txBody>
      </p:sp>
      <p:sp>
        <p:nvSpPr>
          <p:cNvPr id="3" name="Content Placeholder 2"/>
          <p:cNvSpPr>
            <a:spLocks noGrp="1"/>
          </p:cNvSpPr>
          <p:nvPr>
            <p:ph idx="1"/>
          </p:nvPr>
        </p:nvSpPr>
        <p:spPr>
          <a:xfrm>
            <a:off x="457200" y="2438400"/>
            <a:ext cx="7239000" cy="4017336"/>
          </a:xfrm>
        </p:spPr>
        <p:txBody>
          <a:bodyPr>
            <a:noAutofit/>
          </a:bodyPr>
          <a:lstStyle/>
          <a:p>
            <a:pPr marL="0" indent="0">
              <a:buNone/>
            </a:pPr>
            <a:r>
              <a:rPr lang="en-US" sz="3200" i="1" dirty="0"/>
              <a:t>“After she had weaned Lo-</a:t>
            </a:r>
            <a:r>
              <a:rPr lang="en-US" sz="3200" i="1" dirty="0" err="1"/>
              <a:t>Ruhamah</a:t>
            </a:r>
            <a:r>
              <a:rPr lang="en-US" sz="3200" i="1" dirty="0"/>
              <a:t>, Gomer had another son.  Then the LORD said, “Call him Lo-</a:t>
            </a:r>
            <a:r>
              <a:rPr lang="en-US" sz="3200" i="1" dirty="0" err="1"/>
              <a:t>Ammi</a:t>
            </a:r>
            <a:r>
              <a:rPr lang="en-US" sz="3200" i="1" dirty="0"/>
              <a:t> (which means “not my people”), for you are not my people, and I am not your God.”  </a:t>
            </a:r>
            <a:r>
              <a:rPr lang="en-US" sz="3200" dirty="0"/>
              <a:t>Hosea 1:8-9</a:t>
            </a:r>
            <a:endParaRPr lang="en-US" sz="3200" dirty="0" smtClean="0"/>
          </a:p>
        </p:txBody>
      </p:sp>
    </p:spTree>
    <p:extLst>
      <p:ext uri="{BB962C8B-B14F-4D97-AF65-F5344CB8AC3E}">
        <p14:creationId xmlns:p14="http://schemas.microsoft.com/office/powerpoint/2010/main" val="987346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0040"/>
            <a:ext cx="7924800" cy="746760"/>
          </a:xfrm>
        </p:spPr>
        <p:txBody>
          <a:bodyPr>
            <a:noAutofit/>
          </a:bodyPr>
          <a:lstStyle/>
          <a:p>
            <a:r>
              <a:rPr lang="en-US" sz="4200" dirty="0" smtClean="0"/>
              <a:t>GOD’S RESPONSE TO ADULTERY</a:t>
            </a:r>
            <a:endParaRPr lang="en-US" sz="4200" dirty="0"/>
          </a:p>
        </p:txBody>
      </p:sp>
      <p:sp>
        <p:nvSpPr>
          <p:cNvPr id="3" name="Content Placeholder 2"/>
          <p:cNvSpPr>
            <a:spLocks noGrp="1"/>
          </p:cNvSpPr>
          <p:nvPr>
            <p:ph idx="1"/>
          </p:nvPr>
        </p:nvSpPr>
        <p:spPr>
          <a:xfrm>
            <a:off x="457200" y="1524000"/>
            <a:ext cx="7543800" cy="5181600"/>
          </a:xfrm>
        </p:spPr>
        <p:txBody>
          <a:bodyPr>
            <a:normAutofit/>
          </a:bodyPr>
          <a:lstStyle/>
          <a:p>
            <a:pPr marL="514350" indent="-514350">
              <a:buFont typeface="+mj-lt"/>
              <a:buAutoNum type="arabicPeriod"/>
            </a:pPr>
            <a:endParaRPr lang="en-US" sz="2800" dirty="0"/>
          </a:p>
        </p:txBody>
      </p:sp>
    </p:spTree>
    <p:extLst>
      <p:ext uri="{BB962C8B-B14F-4D97-AF65-F5344CB8AC3E}">
        <p14:creationId xmlns:p14="http://schemas.microsoft.com/office/powerpoint/2010/main" val="950537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0040"/>
            <a:ext cx="7924800" cy="746760"/>
          </a:xfrm>
        </p:spPr>
        <p:txBody>
          <a:bodyPr>
            <a:noAutofit/>
          </a:bodyPr>
          <a:lstStyle/>
          <a:p>
            <a:r>
              <a:rPr lang="en-US" sz="4200" dirty="0" smtClean="0"/>
              <a:t>GOD’S RESPONSE TO ADULTERY</a:t>
            </a:r>
            <a:endParaRPr lang="en-US" sz="4200" dirty="0"/>
          </a:p>
        </p:txBody>
      </p:sp>
      <p:sp>
        <p:nvSpPr>
          <p:cNvPr id="3" name="Content Placeholder 2"/>
          <p:cNvSpPr>
            <a:spLocks noGrp="1"/>
          </p:cNvSpPr>
          <p:nvPr>
            <p:ph idx="1"/>
          </p:nvPr>
        </p:nvSpPr>
        <p:spPr>
          <a:xfrm>
            <a:off x="457200" y="1524000"/>
            <a:ext cx="7543800" cy="5181600"/>
          </a:xfrm>
        </p:spPr>
        <p:txBody>
          <a:bodyPr>
            <a:normAutofit/>
          </a:bodyPr>
          <a:lstStyle/>
          <a:p>
            <a:pPr marL="514350" indent="-514350">
              <a:buFont typeface="+mj-lt"/>
              <a:buAutoNum type="arabicPeriod"/>
            </a:pPr>
            <a:r>
              <a:rPr lang="en-US" sz="3300" b="1" u="sng" cap="all" dirty="0" smtClean="0"/>
              <a:t>Righteous Anger</a:t>
            </a:r>
            <a:endParaRPr lang="en-US" sz="3300" cap="all" dirty="0" smtClean="0"/>
          </a:p>
          <a:p>
            <a:pPr marL="0" indent="0">
              <a:buNone/>
            </a:pPr>
            <a:endParaRPr lang="en-US" sz="1100" dirty="0" smtClean="0"/>
          </a:p>
          <a:p>
            <a:pPr marL="0" indent="0">
              <a:buNone/>
            </a:pPr>
            <a:r>
              <a:rPr lang="en-US" sz="2800" i="1" dirty="0" smtClean="0"/>
              <a:t>“</a:t>
            </a:r>
            <a:r>
              <a:rPr lang="en-US" sz="2800" i="1" dirty="0"/>
              <a:t>She has not acknowledged that I was the one who gave her the grain, the new wine and oil, who lavished on her the silver and gold…  "Therefore I will take away my grain when it ripens, and my new wine when it is ready. I will take back my wool and my linen, intended to cover her nakedness.  So now I will expose her lewdness before the eyes of her lovers; no one will take her out of my hands.”  </a:t>
            </a:r>
            <a:r>
              <a:rPr lang="en-US" sz="2800" dirty="0"/>
              <a:t>Hosea 2:8-10</a:t>
            </a:r>
            <a:endParaRPr lang="en-US" sz="2800" dirty="0"/>
          </a:p>
        </p:txBody>
      </p:sp>
    </p:spTree>
    <p:extLst>
      <p:ext uri="{BB962C8B-B14F-4D97-AF65-F5344CB8AC3E}">
        <p14:creationId xmlns:p14="http://schemas.microsoft.com/office/powerpoint/2010/main" val="2825603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0040"/>
            <a:ext cx="7924800" cy="746760"/>
          </a:xfrm>
        </p:spPr>
        <p:txBody>
          <a:bodyPr>
            <a:noAutofit/>
          </a:bodyPr>
          <a:lstStyle/>
          <a:p>
            <a:r>
              <a:rPr lang="en-US" sz="4200" dirty="0" smtClean="0"/>
              <a:t>GOD’S RESPONSE TO ADULTERY</a:t>
            </a:r>
            <a:endParaRPr lang="en-US" sz="4200" dirty="0"/>
          </a:p>
        </p:txBody>
      </p:sp>
      <p:sp>
        <p:nvSpPr>
          <p:cNvPr id="3" name="Content Placeholder 2"/>
          <p:cNvSpPr>
            <a:spLocks noGrp="1"/>
          </p:cNvSpPr>
          <p:nvPr>
            <p:ph idx="1"/>
          </p:nvPr>
        </p:nvSpPr>
        <p:spPr>
          <a:xfrm>
            <a:off x="457200" y="1524000"/>
            <a:ext cx="7543800" cy="5181600"/>
          </a:xfrm>
        </p:spPr>
        <p:txBody>
          <a:bodyPr>
            <a:normAutofit/>
          </a:bodyPr>
          <a:lstStyle/>
          <a:p>
            <a:pPr marL="514350" indent="-514350">
              <a:buFont typeface="+mj-lt"/>
              <a:buAutoNum type="arabicPeriod" startAt="2"/>
            </a:pPr>
            <a:r>
              <a:rPr lang="en-US" sz="3300" b="1" u="sng" cap="all" dirty="0" smtClean="0"/>
              <a:t>Unfailing Love</a:t>
            </a:r>
            <a:endParaRPr lang="en-US" sz="3300" cap="all" dirty="0" smtClean="0"/>
          </a:p>
        </p:txBody>
      </p:sp>
    </p:spTree>
    <p:extLst>
      <p:ext uri="{BB962C8B-B14F-4D97-AF65-F5344CB8AC3E}">
        <p14:creationId xmlns:p14="http://schemas.microsoft.com/office/powerpoint/2010/main" val="32464863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0040"/>
            <a:ext cx="7924800" cy="746760"/>
          </a:xfrm>
        </p:spPr>
        <p:txBody>
          <a:bodyPr>
            <a:noAutofit/>
          </a:bodyPr>
          <a:lstStyle/>
          <a:p>
            <a:r>
              <a:rPr lang="en-US" sz="4200" dirty="0" smtClean="0"/>
              <a:t>GOD’S RESPONSE TO ADULTERY</a:t>
            </a:r>
            <a:endParaRPr lang="en-US" sz="4200" dirty="0"/>
          </a:p>
        </p:txBody>
      </p:sp>
      <p:sp>
        <p:nvSpPr>
          <p:cNvPr id="3" name="Content Placeholder 2"/>
          <p:cNvSpPr>
            <a:spLocks noGrp="1"/>
          </p:cNvSpPr>
          <p:nvPr>
            <p:ph idx="1"/>
          </p:nvPr>
        </p:nvSpPr>
        <p:spPr>
          <a:xfrm>
            <a:off x="457200" y="1524000"/>
            <a:ext cx="7543800" cy="5181600"/>
          </a:xfrm>
        </p:spPr>
        <p:txBody>
          <a:bodyPr>
            <a:normAutofit/>
          </a:bodyPr>
          <a:lstStyle/>
          <a:p>
            <a:pPr marL="514350" indent="-514350">
              <a:buFont typeface="+mj-lt"/>
              <a:buAutoNum type="arabicPeriod" startAt="2"/>
            </a:pPr>
            <a:r>
              <a:rPr lang="en-US" sz="3300" b="1" u="sng" cap="all" dirty="0" smtClean="0"/>
              <a:t>Unfailing Love</a:t>
            </a:r>
            <a:endParaRPr lang="en-US" sz="3300" cap="all" dirty="0" smtClean="0"/>
          </a:p>
          <a:p>
            <a:pPr marL="0" indent="0">
              <a:buNone/>
            </a:pPr>
            <a:endParaRPr lang="en-US" sz="2800" i="1" dirty="0" smtClean="0"/>
          </a:p>
          <a:p>
            <a:pPr marL="0" indent="0">
              <a:buNone/>
            </a:pPr>
            <a:r>
              <a:rPr lang="en-US" sz="2800" i="1" dirty="0" smtClean="0"/>
              <a:t>“</a:t>
            </a:r>
            <a:r>
              <a:rPr lang="en-US" sz="2800" i="1" dirty="0"/>
              <a:t>I will punish her for the days she burned incense to the </a:t>
            </a:r>
            <a:r>
              <a:rPr lang="en-US" sz="2800" i="1" dirty="0" err="1"/>
              <a:t>Baals</a:t>
            </a:r>
            <a:r>
              <a:rPr lang="en-US" sz="2800" i="1" dirty="0"/>
              <a:t>; she decked herself with rings and jewelry, and went after her lovers, but me she forgot,” declares the LORD.”  </a:t>
            </a:r>
            <a:r>
              <a:rPr lang="en-US" sz="2800" dirty="0"/>
              <a:t>Hosea </a:t>
            </a:r>
            <a:r>
              <a:rPr lang="en-US" sz="2800" dirty="0" smtClean="0"/>
              <a:t>2:13</a:t>
            </a:r>
            <a:endParaRPr lang="en-US" sz="2800" dirty="0"/>
          </a:p>
        </p:txBody>
      </p:sp>
    </p:spTree>
    <p:extLst>
      <p:ext uri="{BB962C8B-B14F-4D97-AF65-F5344CB8AC3E}">
        <p14:creationId xmlns:p14="http://schemas.microsoft.com/office/powerpoint/2010/main" val="1557106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0040"/>
            <a:ext cx="7924800" cy="746760"/>
          </a:xfrm>
        </p:spPr>
        <p:txBody>
          <a:bodyPr>
            <a:noAutofit/>
          </a:bodyPr>
          <a:lstStyle/>
          <a:p>
            <a:r>
              <a:rPr lang="en-US" sz="4200" dirty="0" smtClean="0"/>
              <a:t>GOD’S RESPONSE TO ADULTERY</a:t>
            </a:r>
            <a:endParaRPr lang="en-US" sz="4200" dirty="0"/>
          </a:p>
        </p:txBody>
      </p:sp>
      <p:sp>
        <p:nvSpPr>
          <p:cNvPr id="3" name="Content Placeholder 2"/>
          <p:cNvSpPr>
            <a:spLocks noGrp="1"/>
          </p:cNvSpPr>
          <p:nvPr>
            <p:ph idx="1"/>
          </p:nvPr>
        </p:nvSpPr>
        <p:spPr>
          <a:xfrm>
            <a:off x="457200" y="1524000"/>
            <a:ext cx="7543800" cy="5181600"/>
          </a:xfrm>
        </p:spPr>
        <p:txBody>
          <a:bodyPr>
            <a:normAutofit/>
          </a:bodyPr>
          <a:lstStyle/>
          <a:p>
            <a:pPr marL="514350" indent="-514350">
              <a:buFont typeface="+mj-lt"/>
              <a:buAutoNum type="arabicPeriod" startAt="2"/>
            </a:pPr>
            <a:r>
              <a:rPr lang="en-US" sz="3300" b="1" u="sng" cap="all" dirty="0" smtClean="0"/>
              <a:t>Unfailing Love</a:t>
            </a:r>
            <a:endParaRPr lang="en-US" sz="3300" cap="all" dirty="0" smtClean="0"/>
          </a:p>
          <a:p>
            <a:pPr marL="0" indent="0">
              <a:buNone/>
            </a:pPr>
            <a:endParaRPr lang="en-US" sz="2800" i="1" dirty="0" smtClean="0"/>
          </a:p>
          <a:p>
            <a:pPr marL="0" indent="0">
              <a:buNone/>
            </a:pPr>
            <a:r>
              <a:rPr lang="en-US" sz="2800" i="1" dirty="0" smtClean="0"/>
              <a:t>“</a:t>
            </a:r>
            <a:r>
              <a:rPr lang="en-US" sz="2800" i="1" dirty="0"/>
              <a:t>Therefore I am now going to allure her; I will lead her into the desert and speak tenderly to her.  There I will give her back her vineyards, and will make </a:t>
            </a:r>
            <a:r>
              <a:rPr lang="en-US" sz="2800" i="1" u="sng" dirty="0"/>
              <a:t>the Valley of </a:t>
            </a:r>
            <a:r>
              <a:rPr lang="en-US" sz="2800" i="1" u="sng" dirty="0" err="1"/>
              <a:t>Achor</a:t>
            </a:r>
            <a:r>
              <a:rPr lang="en-US" sz="2800" i="1" u="sng" dirty="0"/>
              <a:t> a door of hope</a:t>
            </a:r>
            <a:r>
              <a:rPr lang="en-US" sz="2800" i="1" dirty="0"/>
              <a:t>.”  </a:t>
            </a:r>
            <a:r>
              <a:rPr lang="en-US" sz="2800" dirty="0"/>
              <a:t>Hosea 2:14-15</a:t>
            </a:r>
          </a:p>
        </p:txBody>
      </p:sp>
    </p:spTree>
    <p:extLst>
      <p:ext uri="{BB962C8B-B14F-4D97-AF65-F5344CB8AC3E}">
        <p14:creationId xmlns:p14="http://schemas.microsoft.com/office/powerpoint/2010/main" val="2162242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0040"/>
            <a:ext cx="7696200" cy="1280160"/>
          </a:xfrm>
        </p:spPr>
        <p:txBody>
          <a:bodyPr>
            <a:normAutofit/>
          </a:bodyPr>
          <a:lstStyle/>
          <a:p>
            <a:pPr algn="ctr"/>
            <a:r>
              <a:rPr lang="en-US" sz="4000" cap="none" dirty="0" smtClean="0"/>
              <a:t>Forgive and love as you’ve been forgiven and loved</a:t>
            </a:r>
            <a:endParaRPr lang="en-US" sz="4000" cap="none" dirty="0"/>
          </a:p>
        </p:txBody>
      </p:sp>
      <p:sp>
        <p:nvSpPr>
          <p:cNvPr id="3" name="Content Placeholder 2"/>
          <p:cNvSpPr>
            <a:spLocks noGrp="1"/>
          </p:cNvSpPr>
          <p:nvPr>
            <p:ph idx="1"/>
          </p:nvPr>
        </p:nvSpPr>
        <p:spPr>
          <a:xfrm>
            <a:off x="457200" y="2438400"/>
            <a:ext cx="7543800" cy="4267200"/>
          </a:xfrm>
        </p:spPr>
        <p:txBody>
          <a:bodyPr>
            <a:normAutofit/>
          </a:bodyPr>
          <a:lstStyle/>
          <a:p>
            <a:pPr marL="0" indent="0">
              <a:buNone/>
            </a:pPr>
            <a:endParaRPr lang="en-US" sz="3200" dirty="0" smtClean="0"/>
          </a:p>
        </p:txBody>
      </p:sp>
    </p:spTree>
    <p:extLst>
      <p:ext uri="{BB962C8B-B14F-4D97-AF65-F5344CB8AC3E}">
        <p14:creationId xmlns:p14="http://schemas.microsoft.com/office/powerpoint/2010/main" val="2271031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0040"/>
            <a:ext cx="7696200" cy="1280160"/>
          </a:xfrm>
        </p:spPr>
        <p:txBody>
          <a:bodyPr>
            <a:normAutofit/>
          </a:bodyPr>
          <a:lstStyle/>
          <a:p>
            <a:pPr algn="ctr"/>
            <a:r>
              <a:rPr lang="en-US" sz="4000" cap="none" dirty="0" smtClean="0"/>
              <a:t>Forgive and love as you’ve been forgiven and loved</a:t>
            </a:r>
            <a:endParaRPr lang="en-US" sz="4000" cap="none" dirty="0"/>
          </a:p>
        </p:txBody>
      </p:sp>
      <p:sp>
        <p:nvSpPr>
          <p:cNvPr id="3" name="Content Placeholder 2"/>
          <p:cNvSpPr>
            <a:spLocks noGrp="1"/>
          </p:cNvSpPr>
          <p:nvPr>
            <p:ph idx="1"/>
          </p:nvPr>
        </p:nvSpPr>
        <p:spPr>
          <a:xfrm>
            <a:off x="457200" y="2438400"/>
            <a:ext cx="7543800" cy="4267200"/>
          </a:xfrm>
        </p:spPr>
        <p:txBody>
          <a:bodyPr>
            <a:normAutofit/>
          </a:bodyPr>
          <a:lstStyle/>
          <a:p>
            <a:pPr marL="0" indent="0">
              <a:buNone/>
            </a:pPr>
            <a:r>
              <a:rPr lang="en-US" sz="3200" i="1" dirty="0"/>
              <a:t>“The Lord said to me, "Go, show your love to your wife again, though she is loved by another and is an adulteress. </a:t>
            </a:r>
            <a:r>
              <a:rPr lang="en-US" sz="3200" i="1" u="sng" dirty="0"/>
              <a:t>Love her as the Lord loves the Israelites</a:t>
            </a:r>
            <a:r>
              <a:rPr lang="en-US" sz="3200" i="1" dirty="0"/>
              <a:t>, though they turn to other gods…"  </a:t>
            </a:r>
            <a:r>
              <a:rPr lang="en-US" sz="3200" dirty="0"/>
              <a:t>Hosea 3:1</a:t>
            </a:r>
            <a:endParaRPr lang="en-US" sz="3200" dirty="0" smtClean="0"/>
          </a:p>
        </p:txBody>
      </p:sp>
    </p:spTree>
    <p:extLst>
      <p:ext uri="{BB962C8B-B14F-4D97-AF65-F5344CB8AC3E}">
        <p14:creationId xmlns:p14="http://schemas.microsoft.com/office/powerpoint/2010/main" val="1116792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0040"/>
            <a:ext cx="7696200" cy="746760"/>
          </a:xfrm>
        </p:spPr>
        <p:txBody>
          <a:bodyPr>
            <a:normAutofit/>
          </a:bodyPr>
          <a:lstStyle/>
          <a:p>
            <a:endParaRPr lang="en-US" sz="4200" dirty="0"/>
          </a:p>
        </p:txBody>
      </p:sp>
      <p:sp>
        <p:nvSpPr>
          <p:cNvPr id="3" name="Content Placeholder 2"/>
          <p:cNvSpPr>
            <a:spLocks noGrp="1"/>
          </p:cNvSpPr>
          <p:nvPr>
            <p:ph idx="1"/>
          </p:nvPr>
        </p:nvSpPr>
        <p:spPr>
          <a:xfrm>
            <a:off x="457200" y="1524000"/>
            <a:ext cx="7543800" cy="5181600"/>
          </a:xfrm>
        </p:spPr>
        <p:txBody>
          <a:bodyPr>
            <a:normAutofit/>
          </a:bodyPr>
          <a:lstStyle/>
          <a:p>
            <a:pPr marL="0" indent="0" algn="ctr">
              <a:buNone/>
            </a:pPr>
            <a:endParaRPr lang="en-US" sz="3200" b="1" dirty="0" smtClean="0"/>
          </a:p>
        </p:txBody>
      </p:sp>
      <p:pic>
        <p:nvPicPr>
          <p:cNvPr id="5124" name="Picture 4" descr="http://newsimg.bbc.co.uk/media/images/38539000/gif/_38539459_divorce30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143000"/>
            <a:ext cx="7620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5900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3870960"/>
          </a:xfrm>
        </p:spPr>
        <p:txBody>
          <a:bodyPr>
            <a:noAutofit/>
          </a:bodyPr>
          <a:lstStyle/>
          <a:p>
            <a:pPr algn="ctr"/>
            <a:r>
              <a:rPr lang="en-US" sz="7200" dirty="0" smtClean="0"/>
              <a:t>INSERT VIDEO HERE</a:t>
            </a:r>
            <a:endParaRPr lang="en-US" sz="7200" dirty="0"/>
          </a:p>
        </p:txBody>
      </p:sp>
    </p:spTree>
    <p:extLst>
      <p:ext uri="{BB962C8B-B14F-4D97-AF65-F5344CB8AC3E}">
        <p14:creationId xmlns:p14="http://schemas.microsoft.com/office/powerpoint/2010/main" val="3290787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a:bodyPr>
          <a:lstStyle/>
          <a:p>
            <a:endParaRPr lang="en-US" sz="4400" dirty="0"/>
          </a:p>
        </p:txBody>
      </p:sp>
      <p:sp>
        <p:nvSpPr>
          <p:cNvPr id="3" name="Content Placeholder 2"/>
          <p:cNvSpPr>
            <a:spLocks noGrp="1"/>
          </p:cNvSpPr>
          <p:nvPr>
            <p:ph idx="1"/>
          </p:nvPr>
        </p:nvSpPr>
        <p:spPr>
          <a:xfrm>
            <a:off x="457200" y="1524000"/>
            <a:ext cx="7543800" cy="5181600"/>
          </a:xfrm>
        </p:spPr>
        <p:txBody>
          <a:bodyPr>
            <a:normAutofit/>
          </a:bodyPr>
          <a:lstStyle/>
          <a:p>
            <a:pPr marL="0" indent="0">
              <a:buNone/>
            </a:pPr>
            <a:endParaRPr lang="en-US" sz="2800" dirty="0" smtClean="0"/>
          </a:p>
          <a:p>
            <a:pPr marL="0" indent="0">
              <a:buNone/>
            </a:pPr>
            <a:endParaRPr lang="en-US" sz="2800" dirty="0"/>
          </a:p>
          <a:p>
            <a:pPr marL="0" indent="0">
              <a:buNone/>
            </a:pPr>
            <a:endParaRPr lang="en-US" sz="2800" dirty="0" smtClean="0"/>
          </a:p>
          <a:p>
            <a:pPr marL="0" indent="0" algn="ctr">
              <a:buNone/>
            </a:pPr>
            <a:endParaRPr lang="en-US" sz="3600" b="1" i="1" dirty="0">
              <a:solidFill>
                <a:schemeClr val="accent1"/>
              </a:solidFill>
            </a:endParaRPr>
          </a:p>
        </p:txBody>
      </p:sp>
      <p:pic>
        <p:nvPicPr>
          <p:cNvPr id="12290" name="Picture 2" descr="http://t3.gstatic.com/images?q=tbn:ANd9GcQSh1FAJq2rF1bG8jrDTCMIoxwYJlox3kxx4SvHQrn57MLmGEc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915" y="533400"/>
            <a:ext cx="7528085" cy="563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483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0"/>
            <a:ext cx="7543800" cy="2209800"/>
          </a:xfrm>
        </p:spPr>
        <p:txBody>
          <a:bodyPr>
            <a:normAutofit/>
          </a:bodyPr>
          <a:lstStyle/>
          <a:p>
            <a:pPr marL="0" indent="0" algn="ctr">
              <a:buNone/>
            </a:pPr>
            <a:r>
              <a:rPr lang="en-US" sz="3200" b="1" i="1" dirty="0" smtClean="0"/>
              <a:t>“</a:t>
            </a:r>
            <a:r>
              <a:rPr lang="en-US" sz="3200" b="1" i="1" dirty="0"/>
              <a:t>For you were bought at a price; therefore glorify God in your body and in your spirit, which are God's</a:t>
            </a:r>
            <a:r>
              <a:rPr lang="en-US" sz="3200" b="1" dirty="0"/>
              <a:t>.”  </a:t>
            </a:r>
            <a:endParaRPr lang="en-US" sz="3200" b="1" dirty="0" smtClean="0"/>
          </a:p>
          <a:p>
            <a:pPr marL="0" indent="0" algn="ctr">
              <a:buNone/>
            </a:pPr>
            <a:r>
              <a:rPr lang="en-US" sz="3200" dirty="0" smtClean="0"/>
              <a:t>1 </a:t>
            </a:r>
            <a:r>
              <a:rPr lang="en-US" sz="3200" dirty="0"/>
              <a:t>Corinthians 6:20</a:t>
            </a:r>
          </a:p>
        </p:txBody>
      </p:sp>
      <p:pic>
        <p:nvPicPr>
          <p:cNvPr id="13316" name="Picture 4" descr="http://www.earlychurchofjesus.org/images/Jesus%2520cross%2520salvation%2520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93191"/>
            <a:ext cx="5486400" cy="3950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2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5334000"/>
            <a:ext cx="5105400" cy="838200"/>
          </a:xfrm>
        </p:spPr>
        <p:txBody>
          <a:bodyPr/>
          <a:lstStyle/>
          <a:p>
            <a:pPr algn="ctr"/>
            <a:r>
              <a:rPr lang="en-US" dirty="0" smtClean="0"/>
              <a:t>Hosea </a:t>
            </a:r>
            <a:r>
              <a:rPr lang="en-US" smtClean="0"/>
              <a:t>and gomer</a:t>
            </a:r>
            <a:endParaRPr lang="en-US" cap="none" dirty="0"/>
          </a:p>
        </p:txBody>
      </p:sp>
      <p:sp>
        <p:nvSpPr>
          <p:cNvPr id="3" name="Subtitle 2"/>
          <p:cNvSpPr>
            <a:spLocks noGrp="1"/>
          </p:cNvSpPr>
          <p:nvPr>
            <p:ph type="subTitle" idx="1"/>
          </p:nvPr>
        </p:nvSpPr>
        <p:spPr>
          <a:xfrm>
            <a:off x="3252716" y="4080352"/>
            <a:ext cx="5114778" cy="1101248"/>
          </a:xfrm>
        </p:spPr>
        <p:txBody>
          <a:bodyPr/>
          <a:lstStyle/>
          <a:p>
            <a:pPr algn="ctr"/>
            <a:r>
              <a:rPr lang="en-US" dirty="0" smtClean="0"/>
              <a:t>Part 4</a:t>
            </a:r>
          </a:p>
          <a:p>
            <a:pPr algn="ctr"/>
            <a:r>
              <a:rPr lang="en-US" dirty="0" smtClean="0"/>
              <a:t>July 31, 2011</a:t>
            </a:r>
            <a:endParaRPr lang="en-US" dirty="0"/>
          </a:p>
        </p:txBody>
      </p:sp>
      <p:pic>
        <p:nvPicPr>
          <p:cNvPr id="1027" name="Picture 3" descr="C:\Users\franthony\Desktop\Once Upon a Marriage\happily_ever_after_wedding_card-p137238378504734925qqld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5191125" cy="3753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2371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pPr algn="ctr"/>
            <a:r>
              <a:rPr lang="en-US" sz="4400" dirty="0" smtClean="0"/>
              <a:t>Dating or married?</a:t>
            </a:r>
            <a:endParaRPr lang="en-US" sz="4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3400" y="1676400"/>
            <a:ext cx="7315379" cy="4878443"/>
          </a:xfrm>
        </p:spPr>
      </p:pic>
    </p:spTree>
    <p:extLst>
      <p:ext uri="{BB962C8B-B14F-4D97-AF65-F5344CB8AC3E}">
        <p14:creationId xmlns:p14="http://schemas.microsoft.com/office/powerpoint/2010/main" val="686034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Hosea and gomer</a:t>
            </a:r>
            <a:endParaRPr lang="en-US" sz="4400" dirty="0"/>
          </a:p>
        </p:txBody>
      </p:sp>
      <p:sp>
        <p:nvSpPr>
          <p:cNvPr id="3" name="Content Placeholder 2"/>
          <p:cNvSpPr>
            <a:spLocks noGrp="1"/>
          </p:cNvSpPr>
          <p:nvPr>
            <p:ph idx="1"/>
          </p:nvPr>
        </p:nvSpPr>
        <p:spPr/>
        <p:txBody>
          <a:bodyPr/>
          <a:lstStyle/>
          <a:p>
            <a:endParaRPr lang="en-US" dirty="0"/>
          </a:p>
        </p:txBody>
      </p:sp>
      <p:pic>
        <p:nvPicPr>
          <p:cNvPr id="6" name="Picture 2" descr="http://pastorhobbins.files.wordpress.com/2010/11/hosea-gomer-unfaithful-grace-restore.jpg?w=350&amp;h=4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676400"/>
            <a:ext cx="3846286" cy="4973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0502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Hosea and gomer</a:t>
            </a:r>
            <a:endParaRPr lang="en-US" sz="4400" dirty="0"/>
          </a:p>
        </p:txBody>
      </p:sp>
      <p:sp>
        <p:nvSpPr>
          <p:cNvPr id="3" name="Content Placeholder 2"/>
          <p:cNvSpPr>
            <a:spLocks noGrp="1"/>
          </p:cNvSpPr>
          <p:nvPr>
            <p:ph idx="1"/>
          </p:nvPr>
        </p:nvSpPr>
        <p:spPr/>
        <p:txBody>
          <a:bodyPr>
            <a:noAutofit/>
          </a:bodyPr>
          <a:lstStyle/>
          <a:p>
            <a:pPr marL="0" indent="0">
              <a:buNone/>
            </a:pPr>
            <a:r>
              <a:rPr lang="en-US" sz="3000" i="1" dirty="0"/>
              <a:t>“When the Lord began to speak through Hosea, the Lord said to him, "Go, take to yourself an adulterous wife and children of unfaithfulness, because the land is guilty of the vilest adultery in departing from the Lord."  So he married Gomer daughter of </a:t>
            </a:r>
            <a:r>
              <a:rPr lang="en-US" sz="3000" i="1" dirty="0" err="1"/>
              <a:t>Diblaim</a:t>
            </a:r>
            <a:r>
              <a:rPr lang="en-US" sz="3000" i="1" dirty="0"/>
              <a:t>, and she conceived and bore him a son.”  </a:t>
            </a:r>
            <a:r>
              <a:rPr lang="en-US" sz="3000" dirty="0"/>
              <a:t>Hosea 1:2-3</a:t>
            </a:r>
          </a:p>
        </p:txBody>
      </p:sp>
    </p:spTree>
    <p:extLst>
      <p:ext uri="{BB962C8B-B14F-4D97-AF65-F5344CB8AC3E}">
        <p14:creationId xmlns:p14="http://schemas.microsoft.com/office/powerpoint/2010/main" val="4215580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Hosea and gomer</a:t>
            </a:r>
            <a:endParaRPr lang="en-US" sz="4400" dirty="0"/>
          </a:p>
        </p:txBody>
      </p:sp>
      <p:sp>
        <p:nvSpPr>
          <p:cNvPr id="3" name="Content Placeholder 2"/>
          <p:cNvSpPr>
            <a:spLocks noGrp="1"/>
          </p:cNvSpPr>
          <p:nvPr>
            <p:ph idx="1"/>
          </p:nvPr>
        </p:nvSpPr>
        <p:spPr/>
        <p:txBody>
          <a:bodyPr>
            <a:noAutofit/>
          </a:bodyPr>
          <a:lstStyle/>
          <a:p>
            <a:pPr marL="0" indent="0">
              <a:buNone/>
            </a:pPr>
            <a:r>
              <a:rPr lang="en-US" sz="3000" i="1" dirty="0"/>
              <a:t>“When the Lord began to speak through Hosea, the Lord said to him, "</a:t>
            </a:r>
            <a:r>
              <a:rPr lang="en-US" sz="3000" i="1" u="sng" dirty="0"/>
              <a:t>Go, take to yourself an adulterous wife</a:t>
            </a:r>
            <a:r>
              <a:rPr lang="en-US" sz="3000" i="1" dirty="0"/>
              <a:t> and children of unfaithfulness, because the land is guilty of the vilest adultery in departing from the Lord."  So he married Gomer daughter of </a:t>
            </a:r>
            <a:r>
              <a:rPr lang="en-US" sz="3000" i="1" dirty="0" err="1"/>
              <a:t>Diblaim</a:t>
            </a:r>
            <a:r>
              <a:rPr lang="en-US" sz="3000" i="1" dirty="0"/>
              <a:t>, and she conceived and bore him a son.”  </a:t>
            </a:r>
            <a:r>
              <a:rPr lang="en-US" sz="3000" dirty="0"/>
              <a:t>Hosea 1:2-3</a:t>
            </a:r>
          </a:p>
        </p:txBody>
      </p:sp>
    </p:spTree>
    <p:extLst>
      <p:ext uri="{BB962C8B-B14F-4D97-AF65-F5344CB8AC3E}">
        <p14:creationId xmlns:p14="http://schemas.microsoft.com/office/powerpoint/2010/main" val="1467117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56360"/>
          </a:xfrm>
        </p:spPr>
        <p:txBody>
          <a:bodyPr>
            <a:normAutofit/>
          </a:bodyPr>
          <a:lstStyle/>
          <a:p>
            <a:pPr algn="ctr"/>
            <a:r>
              <a:rPr lang="en-US" sz="4400" cap="none" dirty="0" smtClean="0"/>
              <a:t>What I’m </a:t>
            </a:r>
            <a:r>
              <a:rPr lang="en-US" sz="4400" i="1" u="sng" cap="none" dirty="0" smtClean="0"/>
              <a:t>missing </a:t>
            </a:r>
            <a:r>
              <a:rPr lang="en-US" sz="4400" cap="none" dirty="0" smtClean="0"/>
              <a:t/>
            </a:r>
            <a:br>
              <a:rPr lang="en-US" sz="4400" cap="none" dirty="0" smtClean="0"/>
            </a:br>
            <a:r>
              <a:rPr lang="en-US" sz="4400" cap="none" dirty="0" smtClean="0"/>
              <a:t>is better than what I </a:t>
            </a:r>
            <a:r>
              <a:rPr lang="en-US" sz="4400" i="1" u="sng" cap="none" dirty="0" smtClean="0"/>
              <a:t>have</a:t>
            </a:r>
            <a:endParaRPr lang="en-US" sz="4400" i="1" u="sng" cap="none" dirty="0"/>
          </a:p>
        </p:txBody>
      </p:sp>
      <p:sp>
        <p:nvSpPr>
          <p:cNvPr id="3" name="Content Placeholder 2"/>
          <p:cNvSpPr>
            <a:spLocks noGrp="1"/>
          </p:cNvSpPr>
          <p:nvPr>
            <p:ph idx="1"/>
          </p:nvPr>
        </p:nvSpPr>
        <p:spPr>
          <a:xfrm>
            <a:off x="457200" y="2438400"/>
            <a:ext cx="7239000" cy="4017336"/>
          </a:xfrm>
        </p:spPr>
        <p:txBody>
          <a:bodyPr>
            <a:noAutofit/>
          </a:bodyPr>
          <a:lstStyle/>
          <a:p>
            <a:pPr marL="0" indent="0">
              <a:buNone/>
            </a:pPr>
            <a:endParaRPr lang="en-US" sz="3200" dirty="0" smtClean="0"/>
          </a:p>
        </p:txBody>
      </p:sp>
    </p:spTree>
    <p:extLst>
      <p:ext uri="{BB962C8B-B14F-4D97-AF65-F5344CB8AC3E}">
        <p14:creationId xmlns:p14="http://schemas.microsoft.com/office/powerpoint/2010/main" val="3447032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56360"/>
          </a:xfrm>
        </p:spPr>
        <p:txBody>
          <a:bodyPr>
            <a:normAutofit/>
          </a:bodyPr>
          <a:lstStyle/>
          <a:p>
            <a:pPr algn="ctr"/>
            <a:r>
              <a:rPr lang="en-US" sz="4400" cap="none" dirty="0" smtClean="0"/>
              <a:t>What I’m </a:t>
            </a:r>
            <a:r>
              <a:rPr lang="en-US" sz="4400" i="1" u="sng" cap="none" dirty="0" smtClean="0"/>
              <a:t>missing </a:t>
            </a:r>
            <a:r>
              <a:rPr lang="en-US" sz="4400" cap="none" dirty="0" smtClean="0"/>
              <a:t/>
            </a:r>
            <a:br>
              <a:rPr lang="en-US" sz="4400" cap="none" dirty="0" smtClean="0"/>
            </a:br>
            <a:r>
              <a:rPr lang="en-US" sz="4400" cap="none" dirty="0" smtClean="0"/>
              <a:t>is better than what I </a:t>
            </a:r>
            <a:r>
              <a:rPr lang="en-US" sz="4400" i="1" u="sng" cap="none" dirty="0" smtClean="0"/>
              <a:t>have</a:t>
            </a:r>
            <a:endParaRPr lang="en-US" sz="4400" i="1" u="sng" cap="none" dirty="0"/>
          </a:p>
        </p:txBody>
      </p:sp>
      <p:sp>
        <p:nvSpPr>
          <p:cNvPr id="3" name="Content Placeholder 2"/>
          <p:cNvSpPr>
            <a:spLocks noGrp="1"/>
          </p:cNvSpPr>
          <p:nvPr>
            <p:ph idx="1"/>
          </p:nvPr>
        </p:nvSpPr>
        <p:spPr>
          <a:xfrm>
            <a:off x="457200" y="2438400"/>
            <a:ext cx="7239000" cy="4017336"/>
          </a:xfrm>
        </p:spPr>
        <p:txBody>
          <a:bodyPr>
            <a:noAutofit/>
          </a:bodyPr>
          <a:lstStyle/>
          <a:p>
            <a:pPr marL="0" indent="0">
              <a:buNone/>
            </a:pPr>
            <a:r>
              <a:rPr lang="en-US" sz="3200" i="1" dirty="0"/>
              <a:t>“She said, 'I will go after my lovers, who give me my food and my water, my wool and my linen, my oil and my drink.'”  </a:t>
            </a:r>
            <a:r>
              <a:rPr lang="en-US" sz="3200" dirty="0"/>
              <a:t>Hosea 2:5 </a:t>
            </a:r>
            <a:endParaRPr lang="en-US" sz="3200" dirty="0" smtClean="0"/>
          </a:p>
        </p:txBody>
      </p:sp>
    </p:spTree>
    <p:extLst>
      <p:ext uri="{BB962C8B-B14F-4D97-AF65-F5344CB8AC3E}">
        <p14:creationId xmlns:p14="http://schemas.microsoft.com/office/powerpoint/2010/main" val="13382400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244</TotalTime>
  <Words>602</Words>
  <Application>Microsoft Office PowerPoint</Application>
  <PresentationFormat>On-screen Show (4:3)</PresentationFormat>
  <Paragraphs>42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Opulent</vt:lpstr>
      <vt:lpstr>Hosea and gomer</vt:lpstr>
      <vt:lpstr>INSERT VIDEO HERE</vt:lpstr>
      <vt:lpstr>Hosea and gomer</vt:lpstr>
      <vt:lpstr>Dating or married?</vt:lpstr>
      <vt:lpstr>Hosea and gomer</vt:lpstr>
      <vt:lpstr>Hosea and gomer</vt:lpstr>
      <vt:lpstr>Hosea and gomer</vt:lpstr>
      <vt:lpstr>What I’m missing  is better than what I have</vt:lpstr>
      <vt:lpstr>What I’m missing  is better than what I have</vt:lpstr>
      <vt:lpstr>What I’m missing  is better than what I have</vt:lpstr>
      <vt:lpstr>What I’m missing  is better than what I have</vt:lpstr>
      <vt:lpstr>GOD’S RESPONSE TO ADULTERY</vt:lpstr>
      <vt:lpstr>GOD’S RESPONSE TO ADULTERY</vt:lpstr>
      <vt:lpstr>GOD’S RESPONSE TO ADULTERY</vt:lpstr>
      <vt:lpstr>GOD’S RESPONSE TO ADULTERY</vt:lpstr>
      <vt:lpstr>GOD’S RESPONSE TO ADULTERY</vt:lpstr>
      <vt:lpstr>Forgive and love as you’ve been forgiven and loved</vt:lpstr>
      <vt:lpstr>Forgive and love as you’ve been forgiven and loved</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 Anthony Messeh</dc:creator>
  <cp:lastModifiedBy>Fr. Anthony Messeh</cp:lastModifiedBy>
  <cp:revision>24</cp:revision>
  <dcterms:created xsi:type="dcterms:W3CDTF">2011-07-10T00:35:56Z</dcterms:created>
  <dcterms:modified xsi:type="dcterms:W3CDTF">2011-07-31T02:17:48Z</dcterms:modified>
</cp:coreProperties>
</file>