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6" r:id="rId4"/>
    <p:sldId id="305" r:id="rId5"/>
    <p:sldId id="278" r:id="rId6"/>
    <p:sldId id="308" r:id="rId7"/>
    <p:sldId id="310" r:id="rId8"/>
    <p:sldId id="311" r:id="rId9"/>
    <p:sldId id="312" r:id="rId10"/>
    <p:sldId id="313" r:id="rId11"/>
    <p:sldId id="314" r:id="rId12"/>
    <p:sldId id="317" r:id="rId13"/>
    <p:sldId id="315" r:id="rId14"/>
    <p:sldId id="326" r:id="rId15"/>
    <p:sldId id="318" r:id="rId16"/>
    <p:sldId id="319" r:id="rId17"/>
    <p:sldId id="320" r:id="rId18"/>
    <p:sldId id="322" r:id="rId19"/>
    <p:sldId id="321" r:id="rId20"/>
    <p:sldId id="323" r:id="rId21"/>
    <p:sldId id="324" r:id="rId22"/>
    <p:sldId id="294" r:id="rId23"/>
    <p:sldId id="32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BA72D0-A76B-47F5-90CD-2F2770F80252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61F9D1-5F69-4830-A7FF-DD1F541A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A72D0-A76B-47F5-90CD-2F2770F80252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1F9D1-5F69-4830-A7FF-DD1F541A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DBA72D0-A76B-47F5-90CD-2F2770F80252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61F9D1-5F69-4830-A7FF-DD1F541A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A72D0-A76B-47F5-90CD-2F2770F80252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1F9D1-5F69-4830-A7FF-DD1F541A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BA72D0-A76B-47F5-90CD-2F2770F80252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661F9D1-5F69-4830-A7FF-DD1F541A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A72D0-A76B-47F5-90CD-2F2770F80252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1F9D1-5F69-4830-A7FF-DD1F541A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A72D0-A76B-47F5-90CD-2F2770F80252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1F9D1-5F69-4830-A7FF-DD1F541A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A72D0-A76B-47F5-90CD-2F2770F80252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1F9D1-5F69-4830-A7FF-DD1F541A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BA72D0-A76B-47F5-90CD-2F2770F80252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1F9D1-5F69-4830-A7FF-DD1F541A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A72D0-A76B-47F5-90CD-2F2770F80252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1F9D1-5F69-4830-A7FF-DD1F541A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A72D0-A76B-47F5-90CD-2F2770F80252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1F9D1-5F69-4830-A7FF-DD1F541AAB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DBA72D0-A76B-47F5-90CD-2F2770F80252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61F9D1-5F69-4830-A7FF-DD1F541AA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5334000"/>
            <a:ext cx="5105400" cy="838200"/>
          </a:xfrm>
        </p:spPr>
        <p:txBody>
          <a:bodyPr/>
          <a:lstStyle/>
          <a:p>
            <a:pPr algn="ctr"/>
            <a:r>
              <a:rPr lang="en-US" dirty="0" smtClean="0"/>
              <a:t>Abraham &amp; Sarah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2716" y="4080352"/>
            <a:ext cx="5114778" cy="1101248"/>
          </a:xfrm>
        </p:spPr>
        <p:txBody>
          <a:bodyPr/>
          <a:lstStyle/>
          <a:p>
            <a:pPr algn="ctr"/>
            <a:r>
              <a:rPr lang="en-US" dirty="0" smtClean="0"/>
              <a:t>Part 3</a:t>
            </a:r>
          </a:p>
          <a:p>
            <a:pPr algn="ctr"/>
            <a:r>
              <a:rPr lang="en-US" dirty="0" smtClean="0"/>
              <a:t>July 24, 2011</a:t>
            </a:r>
            <a:endParaRPr lang="en-US" dirty="0"/>
          </a:p>
        </p:txBody>
      </p:sp>
      <p:pic>
        <p:nvPicPr>
          <p:cNvPr id="1027" name="Picture 3" descr="C:\Users\franthony\Desktop\Once Upon a Marriage\happily_ever_after_wedding_card-p137238378504734925qqld_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5191125" cy="375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50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Faith-less seasons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543800" cy="5181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We fall victim to </a:t>
            </a:r>
            <a:r>
              <a:rPr lang="en-US" sz="3600" b="1" u="sng" dirty="0" smtClean="0"/>
              <a:t>FEAR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i="1" dirty="0" smtClean="0"/>
              <a:t>“…he </a:t>
            </a:r>
            <a:r>
              <a:rPr lang="en-US" sz="2800" i="1" dirty="0"/>
              <a:t>said to </a:t>
            </a:r>
            <a:r>
              <a:rPr lang="en-US" sz="2800" i="1" dirty="0" err="1"/>
              <a:t>Sarai</a:t>
            </a:r>
            <a:r>
              <a:rPr lang="en-US" sz="2800" i="1" dirty="0"/>
              <a:t> his wife, “Indeed I know that you are a woman of beautiful countenance.  Therefore it will happen, when the Egyptians see you, that they will say, ‘This is his wife’; and they will kill me, but they will let you live.  </a:t>
            </a:r>
            <a:r>
              <a:rPr lang="en-US" sz="2800" i="1" dirty="0" smtClean="0"/>
              <a:t>Please say you are my sister, that it may be well with me for your sake, and that I may live because of you.”  </a:t>
            </a:r>
            <a:r>
              <a:rPr lang="en-US" sz="2800" dirty="0" smtClean="0"/>
              <a:t>Genesis 12:11-13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710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Faith-less seasons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543800" cy="5181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We fall victim to </a:t>
            </a:r>
            <a:r>
              <a:rPr lang="en-US" sz="3600" b="1" u="sng" dirty="0" smtClean="0"/>
              <a:t>FEAR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chemeClr val="accent1"/>
                </a:solidFill>
              </a:rPr>
              <a:t>Either build up in faith</a:t>
            </a:r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chemeClr val="accent1"/>
                </a:solidFill>
              </a:rPr>
              <a:t>Or tear down in fear</a:t>
            </a:r>
            <a:endParaRPr lang="en-US" sz="3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4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0"/>
            <a:ext cx="3665220" cy="6844653"/>
          </a:xfrm>
        </p:spPr>
      </p:pic>
      <p:pic>
        <p:nvPicPr>
          <p:cNvPr id="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399" y="533400"/>
            <a:ext cx="4504279" cy="59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06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685800"/>
            <a:ext cx="8240549" cy="5562600"/>
          </a:xfrm>
        </p:spPr>
      </p:pic>
    </p:spTree>
    <p:extLst>
      <p:ext uri="{BB962C8B-B14F-4D97-AF65-F5344CB8AC3E}">
        <p14:creationId xmlns:p14="http://schemas.microsoft.com/office/powerpoint/2010/main" xmlns="" val="12499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Faith-less seasons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543800" cy="5181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We fall victim to </a:t>
            </a:r>
            <a:r>
              <a:rPr lang="en-US" sz="3600" b="1" u="sng" dirty="0" smtClean="0"/>
              <a:t>FEAR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chemeClr val="accent1"/>
                </a:solidFill>
              </a:rPr>
              <a:t>Either build up in faith</a:t>
            </a:r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chemeClr val="accent1"/>
                </a:solidFill>
              </a:rPr>
              <a:t>Or tear down in fear</a:t>
            </a:r>
            <a:endParaRPr lang="en-US" sz="3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4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Faith-less seasons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543800" cy="51816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b="1" dirty="0" smtClean="0"/>
              <a:t>We get </a:t>
            </a:r>
            <a:r>
              <a:rPr lang="en-US" sz="3600" b="1" u="sng" dirty="0" smtClean="0"/>
              <a:t>ahead of God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i="1" dirty="0"/>
              <a:t>“Now </a:t>
            </a:r>
            <a:r>
              <a:rPr lang="en-US" sz="2800" i="1" dirty="0" err="1"/>
              <a:t>Sarai</a:t>
            </a:r>
            <a:r>
              <a:rPr lang="en-US" sz="2800" i="1" dirty="0"/>
              <a:t>, Abram’s wife, had borne him no children. And she had an Egyptian maidservant whose name was Hagar.  So </a:t>
            </a:r>
            <a:r>
              <a:rPr lang="en-US" sz="2800" i="1" dirty="0" err="1"/>
              <a:t>Sarai</a:t>
            </a:r>
            <a:r>
              <a:rPr lang="en-US" sz="2800" i="1" dirty="0"/>
              <a:t> said to Abram, “See now, the LORD has restrained me from bearing children. Please, go in to my maid; perhaps I shall obtain children by her.” And Abram heeded the voice of </a:t>
            </a:r>
            <a:r>
              <a:rPr lang="en-US" sz="2800" i="1" dirty="0" err="1"/>
              <a:t>Sarai</a:t>
            </a:r>
            <a:r>
              <a:rPr lang="en-US" sz="2800" i="1" dirty="0"/>
              <a:t>.”  </a:t>
            </a:r>
            <a:r>
              <a:rPr lang="en-US" sz="2800" dirty="0"/>
              <a:t>Genesis 16:1-2 </a:t>
            </a:r>
          </a:p>
        </p:txBody>
      </p:sp>
    </p:spTree>
    <p:extLst>
      <p:ext uri="{BB962C8B-B14F-4D97-AF65-F5344CB8AC3E}">
        <p14:creationId xmlns:p14="http://schemas.microsoft.com/office/powerpoint/2010/main" xmlns="" val="12935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Faith-less seasons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543800" cy="51816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b="1" dirty="0" smtClean="0"/>
              <a:t>We get </a:t>
            </a:r>
            <a:r>
              <a:rPr lang="en-US" sz="3600" b="1" u="sng" dirty="0" smtClean="0"/>
              <a:t>ahead of God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endParaRPr lang="en-US" sz="2800" i="1" dirty="0" smtClean="0"/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chemeClr val="accent1"/>
                </a:solidFill>
              </a:rPr>
              <a:t>God is rarely ever early,</a:t>
            </a:r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chemeClr val="accent1"/>
                </a:solidFill>
              </a:rPr>
              <a:t>but He’s also never late.</a:t>
            </a:r>
            <a:endParaRPr lang="en-US" sz="36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="" val="17214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Faith-less seasons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543800" cy="51816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b="1" dirty="0" smtClean="0"/>
              <a:t>We get </a:t>
            </a:r>
            <a:r>
              <a:rPr lang="en-US" sz="3600" b="1" u="sng" dirty="0" smtClean="0"/>
              <a:t>ahead of God</a:t>
            </a:r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/>
              <a:t>“For what if some did not believe? Will their unbelief make the faithfulness of God without effect?  Certainly not! Indeed, let God be true but every man a liar</a:t>
            </a:r>
            <a:r>
              <a:rPr lang="en-US" sz="2800" dirty="0"/>
              <a:t>.”  Romans 3:3-4</a:t>
            </a:r>
          </a:p>
        </p:txBody>
      </p:sp>
    </p:spTree>
    <p:extLst>
      <p:ext uri="{BB962C8B-B14F-4D97-AF65-F5344CB8AC3E}">
        <p14:creationId xmlns:p14="http://schemas.microsoft.com/office/powerpoint/2010/main" xmlns="" val="37307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Faith-less seasons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543800" cy="51816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b="1" dirty="0" smtClean="0"/>
              <a:t>We don’t believe God will </a:t>
            </a:r>
            <a:r>
              <a:rPr lang="en-US" sz="3600" b="1" u="sng" dirty="0" smtClean="0"/>
              <a:t>do it for us</a:t>
            </a:r>
            <a:r>
              <a:rPr lang="en-US" sz="3600" b="1" dirty="0" smtClean="0"/>
              <a:t>.</a:t>
            </a:r>
            <a:endParaRPr lang="en-US" sz="3600" b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25386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Faith-less seasons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543800" cy="51816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b="1" dirty="0" smtClean="0"/>
              <a:t>We don’t believe God will </a:t>
            </a:r>
            <a:r>
              <a:rPr lang="en-US" sz="3600" b="1" u="sng" dirty="0" smtClean="0"/>
              <a:t>do it for us</a:t>
            </a:r>
            <a:r>
              <a:rPr lang="en-US" sz="3600" b="1" dirty="0" smtClean="0"/>
              <a:t>.</a:t>
            </a:r>
            <a:endParaRPr lang="en-US" sz="3600" b="1" u="sng" dirty="0" smtClean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/>
              <a:t>“Then God said to Abraham, “As for </a:t>
            </a:r>
            <a:r>
              <a:rPr lang="en-US" sz="2800" i="1" dirty="0" err="1"/>
              <a:t>Sarai</a:t>
            </a:r>
            <a:r>
              <a:rPr lang="en-US" sz="2800" i="1" dirty="0"/>
              <a:t> your wife, you shall not call her name </a:t>
            </a:r>
            <a:r>
              <a:rPr lang="en-US" sz="2800" i="1" dirty="0" err="1"/>
              <a:t>Sarai</a:t>
            </a:r>
            <a:r>
              <a:rPr lang="en-US" sz="2800" i="1" dirty="0"/>
              <a:t>, but Sarah shall be her name.  And I will bless her and also give you a son by her; then I will bless her, and she shall be a mother of nations; kings of peoples shall be from </a:t>
            </a:r>
            <a:r>
              <a:rPr lang="en-US" sz="2800" i="1" dirty="0" smtClean="0"/>
              <a:t>her…”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891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Jacob and Leah/Rachel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img.artknowledgenews.com/files2009a/Dyce_Jacob_and_Rach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191" y="1600200"/>
            <a:ext cx="7196009" cy="51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07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Faith-less seasons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543800" cy="51816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b="1" dirty="0" smtClean="0"/>
              <a:t>We don’t believe God will </a:t>
            </a:r>
            <a:r>
              <a:rPr lang="en-US" sz="3600" b="1" u="sng" dirty="0" smtClean="0"/>
              <a:t>do it for us</a:t>
            </a:r>
            <a:r>
              <a:rPr lang="en-US" sz="3600" b="1" dirty="0" smtClean="0"/>
              <a:t>.</a:t>
            </a:r>
            <a:endParaRPr lang="en-US" sz="3600" b="1" u="sng" dirty="0" smtClean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…Then </a:t>
            </a:r>
            <a:r>
              <a:rPr lang="en-US" sz="2800" i="1" dirty="0"/>
              <a:t>Abraham fell on his face and laughed, and said in his heart, “Shall a child be born to a man who is one hundred years old? And shall Sarah, who is ninety years old, bear a child?”  </a:t>
            </a:r>
            <a:r>
              <a:rPr lang="en-US" sz="2800" dirty="0"/>
              <a:t>Genesis 17:15-17</a:t>
            </a:r>
          </a:p>
        </p:txBody>
      </p:sp>
    </p:spTree>
    <p:extLst>
      <p:ext uri="{BB962C8B-B14F-4D97-AF65-F5344CB8AC3E}">
        <p14:creationId xmlns:p14="http://schemas.microsoft.com/office/powerpoint/2010/main" xmlns="" val="30877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Faith-less seasons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543800" cy="51816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b="1" dirty="0" smtClean="0"/>
              <a:t>We don’t believe God will </a:t>
            </a:r>
            <a:r>
              <a:rPr lang="en-US" sz="3600" b="1" u="sng" dirty="0" smtClean="0"/>
              <a:t>do it for us</a:t>
            </a:r>
            <a:r>
              <a:rPr lang="en-US" sz="3600" b="1" dirty="0" smtClean="0"/>
              <a:t>.</a:t>
            </a:r>
            <a:endParaRPr lang="en-US" sz="3600" b="1" u="sng" dirty="0" smtClean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/>
              <a:t>“Therefore Sarah laughed within herself, saying, “After I have grown old, shall I have pleasure, my lord being old also?”  And the LORD said to Abraham, “Why did Sarah laugh, saying, ‘Shall I surely bear a child, since I am old?’  </a:t>
            </a:r>
            <a:r>
              <a:rPr lang="en-US" sz="2800" b="1" i="1" u="sng" dirty="0"/>
              <a:t>Is anything too hard for the LORD</a:t>
            </a:r>
            <a:r>
              <a:rPr lang="en-US" sz="2800" i="1" dirty="0"/>
              <a:t>?”  </a:t>
            </a:r>
            <a:r>
              <a:rPr lang="en-US" sz="2800" dirty="0"/>
              <a:t>Genesis 18:12-14</a:t>
            </a:r>
          </a:p>
        </p:txBody>
      </p:sp>
    </p:spTree>
    <p:extLst>
      <p:ext uri="{BB962C8B-B14F-4D97-AF65-F5344CB8AC3E}">
        <p14:creationId xmlns:p14="http://schemas.microsoft.com/office/powerpoint/2010/main" xmlns="" val="30211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4191000" cy="2286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Is anything too hard for the lord?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7499" y="838200"/>
            <a:ext cx="4277901" cy="5706790"/>
          </a:xfrm>
        </p:spPr>
      </p:pic>
    </p:spTree>
    <p:extLst>
      <p:ext uri="{BB962C8B-B14F-4D97-AF65-F5344CB8AC3E}">
        <p14:creationId xmlns:p14="http://schemas.microsoft.com/office/powerpoint/2010/main" xmlns="" val="17773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4676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“And not being weak in faith, he did not consider his own body, already dead (since he was about a hundred years old), and the deadness of Sarah’s womb.  He did not waver at the promise of God through unbelief, but was strengthened in faith, giving glory to God, and </a:t>
            </a:r>
            <a:r>
              <a:rPr lang="en-US" sz="3200" i="1" u="sng" dirty="0"/>
              <a:t>being fully convinced that what He had promised He was also able to perform</a:t>
            </a:r>
            <a:r>
              <a:rPr lang="en-US" sz="3200" i="1" dirty="0"/>
              <a:t>.”  </a:t>
            </a:r>
            <a:r>
              <a:rPr lang="en-US" sz="3200" dirty="0"/>
              <a:t>Romans 4:19-21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30333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Ahab and Jezebel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taircasestudio.com/elijah/images/jezebel_ah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7125"/>
            <a:ext cx="3810000" cy="50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60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03960"/>
          </a:xfrm>
        </p:spPr>
        <p:txBody>
          <a:bodyPr>
            <a:noAutofit/>
          </a:bodyPr>
          <a:lstStyle/>
          <a:p>
            <a:pPr algn="ctr"/>
            <a:r>
              <a:rPr lang="en-US" sz="4000" i="1" cap="none" dirty="0" smtClean="0"/>
              <a:t>What do you want </a:t>
            </a:r>
            <a:br>
              <a:rPr lang="en-US" sz="4000" i="1" cap="none" dirty="0" smtClean="0"/>
            </a:br>
            <a:r>
              <a:rPr lang="en-US" sz="4000" i="1" cap="none" dirty="0" smtClean="0"/>
              <a:t>out of marriage?</a:t>
            </a:r>
            <a:endParaRPr lang="en-US" sz="4000" i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2.bp.blogspot.com/_qvBBPRn4b2c/TJmBQNXK3_I/AAAAAAAAAUo/OlWuecp3EUI/s1600/magnolia+Man+And+Daydream+G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76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08760"/>
          </a:xfrm>
        </p:spPr>
        <p:txBody>
          <a:bodyPr>
            <a:normAutofit/>
          </a:bodyPr>
          <a:lstStyle/>
          <a:p>
            <a:r>
              <a:rPr lang="en-US" sz="4400" dirty="0"/>
              <a:t>heroes of faith: </a:t>
            </a:r>
            <a:br>
              <a:rPr lang="en-US" sz="4400" dirty="0"/>
            </a:br>
            <a:r>
              <a:rPr lang="en-US" sz="4400" dirty="0"/>
              <a:t>Abraham &amp; </a:t>
            </a:r>
            <a:r>
              <a:rPr lang="en-US" sz="4400" dirty="0" smtClean="0"/>
              <a:t>Sarah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7239000" cy="3788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i="1" dirty="0" smtClean="0"/>
              <a:t>“</a:t>
            </a:r>
            <a:r>
              <a:rPr lang="en-US" sz="3000" i="1" dirty="0"/>
              <a:t>Now the LORD had said to Abram: “Get out of your country, from your family and from your father’s house, to a land that I will show you.  I will make you a great nation; I will bless you and make your name great; and you shall be a blessing.”  </a:t>
            </a:r>
            <a:r>
              <a:rPr lang="en-US" sz="3000" dirty="0"/>
              <a:t>Genesis </a:t>
            </a:r>
            <a:r>
              <a:rPr lang="en-US" sz="3000" dirty="0" smtClean="0"/>
              <a:t>12:1-2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2294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08760"/>
          </a:xfrm>
        </p:spPr>
        <p:txBody>
          <a:bodyPr>
            <a:normAutofit/>
          </a:bodyPr>
          <a:lstStyle/>
          <a:p>
            <a:r>
              <a:rPr lang="en-US" sz="4400" dirty="0"/>
              <a:t>heroes of faith: </a:t>
            </a:r>
            <a:br>
              <a:rPr lang="en-US" sz="4400" dirty="0"/>
            </a:br>
            <a:r>
              <a:rPr lang="en-US" sz="4400" dirty="0"/>
              <a:t>Abraham &amp; </a:t>
            </a:r>
            <a:r>
              <a:rPr lang="en-US" sz="4400" dirty="0" smtClean="0"/>
              <a:t>Sarah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7239000" cy="3712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i="1" dirty="0"/>
              <a:t>“By faith Abraham obeyed when he was called to go out to the place which he would receive as an inheritance. And he went out, not knowing where he was going.”  </a:t>
            </a:r>
            <a:r>
              <a:rPr lang="en-US" sz="3000" dirty="0"/>
              <a:t>Hebrews 11:8</a:t>
            </a:r>
          </a:p>
        </p:txBody>
      </p:sp>
    </p:spTree>
    <p:extLst>
      <p:ext uri="{BB962C8B-B14F-4D97-AF65-F5344CB8AC3E}">
        <p14:creationId xmlns:p14="http://schemas.microsoft.com/office/powerpoint/2010/main" xmlns="" val="37815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08760"/>
          </a:xfrm>
        </p:spPr>
        <p:txBody>
          <a:bodyPr>
            <a:normAutofit/>
          </a:bodyPr>
          <a:lstStyle/>
          <a:p>
            <a:r>
              <a:rPr lang="en-US" sz="4400" dirty="0"/>
              <a:t>heroes of faith: </a:t>
            </a:r>
            <a:br>
              <a:rPr lang="en-US" sz="4400" dirty="0"/>
            </a:br>
            <a:r>
              <a:rPr lang="en-US" sz="4400" dirty="0"/>
              <a:t>Abraham &amp; </a:t>
            </a:r>
            <a:r>
              <a:rPr lang="en-US" sz="4400" dirty="0" smtClean="0"/>
              <a:t>Sarah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7239000" cy="165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 rot="20235356">
            <a:off x="281200" y="2190926"/>
            <a:ext cx="71112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 were they???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9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08760"/>
          </a:xfrm>
        </p:spPr>
        <p:txBody>
          <a:bodyPr>
            <a:normAutofit/>
          </a:bodyPr>
          <a:lstStyle/>
          <a:p>
            <a:r>
              <a:rPr lang="en-US" sz="4400" dirty="0"/>
              <a:t>heroes of faith: </a:t>
            </a:r>
            <a:br>
              <a:rPr lang="en-US" sz="4400" dirty="0"/>
            </a:br>
            <a:r>
              <a:rPr lang="en-US" sz="4400" dirty="0"/>
              <a:t>Abraham &amp; </a:t>
            </a:r>
            <a:r>
              <a:rPr lang="en-US" sz="4400" dirty="0" smtClean="0"/>
              <a:t>Sarah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7239000" cy="165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/>
              <a:t>“If we are faithless, He remains faithful”  </a:t>
            </a:r>
            <a:r>
              <a:rPr lang="en-US" sz="3200" dirty="0"/>
              <a:t>2 Timothy 2:13</a:t>
            </a:r>
          </a:p>
        </p:txBody>
      </p:sp>
      <p:sp>
        <p:nvSpPr>
          <p:cNvPr id="4" name="Rectangle 3"/>
          <p:cNvSpPr/>
          <p:nvPr/>
        </p:nvSpPr>
        <p:spPr>
          <a:xfrm rot="20235356">
            <a:off x="281200" y="2190926"/>
            <a:ext cx="71112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 were they???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5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Faith-less seasons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543800" cy="5181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505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233</TotalTime>
  <Words>732</Words>
  <Application>Microsoft Office PowerPoint</Application>
  <PresentationFormat>On-screen Show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Abraham &amp; Sarah</vt:lpstr>
      <vt:lpstr>Jacob and Leah/Rachel</vt:lpstr>
      <vt:lpstr>Ahab and Jezebel</vt:lpstr>
      <vt:lpstr>What do you want  out of marriage?</vt:lpstr>
      <vt:lpstr>heroes of faith:  Abraham &amp; Sarah</vt:lpstr>
      <vt:lpstr>heroes of faith:  Abraham &amp; Sarah</vt:lpstr>
      <vt:lpstr>heroes of faith:  Abraham &amp; Sarah</vt:lpstr>
      <vt:lpstr>heroes of faith:  Abraham &amp; Sarah</vt:lpstr>
      <vt:lpstr>Faith-less seasons</vt:lpstr>
      <vt:lpstr>Faith-less seasons</vt:lpstr>
      <vt:lpstr>Faith-less seasons</vt:lpstr>
      <vt:lpstr>Slide 12</vt:lpstr>
      <vt:lpstr>Slide 13</vt:lpstr>
      <vt:lpstr>Faith-less seasons</vt:lpstr>
      <vt:lpstr>Faith-less seasons</vt:lpstr>
      <vt:lpstr>Faith-less seasons</vt:lpstr>
      <vt:lpstr>Faith-less seasons</vt:lpstr>
      <vt:lpstr>Faith-less seasons</vt:lpstr>
      <vt:lpstr>Faith-less seasons</vt:lpstr>
      <vt:lpstr>Faith-less seasons</vt:lpstr>
      <vt:lpstr>Faith-less seasons</vt:lpstr>
      <vt:lpstr>Is anything too hard for the lord?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Fr. Anthony Messeh</dc:creator>
  <cp:lastModifiedBy> </cp:lastModifiedBy>
  <cp:revision>19</cp:revision>
  <dcterms:created xsi:type="dcterms:W3CDTF">2011-07-10T00:35:56Z</dcterms:created>
  <dcterms:modified xsi:type="dcterms:W3CDTF">2011-07-24T14:57:18Z</dcterms:modified>
</cp:coreProperties>
</file>