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7" r:id="rId4"/>
    <p:sldId id="257" r:id="rId5"/>
    <p:sldId id="278" r:id="rId6"/>
    <p:sldId id="279" r:id="rId7"/>
    <p:sldId id="280" r:id="rId8"/>
    <p:sldId id="281" r:id="rId9"/>
    <p:sldId id="282" r:id="rId10"/>
    <p:sldId id="288" r:id="rId11"/>
    <p:sldId id="284" r:id="rId12"/>
    <p:sldId id="289" r:id="rId13"/>
    <p:sldId id="290" r:id="rId14"/>
    <p:sldId id="292" r:id="rId15"/>
    <p:sldId id="293" r:id="rId16"/>
    <p:sldId id="294" r:id="rId17"/>
    <p:sldId id="297" r:id="rId18"/>
    <p:sldId id="295" r:id="rId19"/>
    <p:sldId id="298" r:id="rId20"/>
    <p:sldId id="299" r:id="rId21"/>
    <p:sldId id="300" r:id="rId22"/>
    <p:sldId id="301" r:id="rId23"/>
    <p:sldId id="302" r:id="rId24"/>
    <p:sldId id="263" r:id="rId25"/>
    <p:sldId id="30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DBA72D0-A76B-47F5-90CD-2F2770F80252}" type="datetimeFigureOut">
              <a:rPr lang="en-US" smtClean="0"/>
              <a:t>7/16/2011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DBA72D0-A76B-47F5-90CD-2F2770F80252}" type="datetimeFigureOut">
              <a:rPr lang="en-US" smtClean="0"/>
              <a:t>7/16/2011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661F9D1-5F69-4830-A7FF-DD1F541AAB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DBA72D0-A76B-47F5-90CD-2F2770F80252}" type="datetimeFigureOut">
              <a:rPr lang="en-US" smtClean="0"/>
              <a:t>7/16/2011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661F9D1-5F69-4830-A7FF-DD1F541AABA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DBA72D0-A76B-47F5-90CD-2F2770F80252}" type="datetimeFigureOut">
              <a:rPr lang="en-US" smtClean="0"/>
              <a:t>7/16/2011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DBA72D0-A76B-47F5-90CD-2F2770F80252}" type="datetimeFigureOut">
              <a:rPr lang="en-US" smtClean="0"/>
              <a:t>7/16/2011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1F9D1-5F69-4830-A7FF-DD1F541AABA3}"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DBA72D0-A76B-47F5-90CD-2F2770F80252}" type="datetimeFigureOut">
              <a:rPr lang="en-US" smtClean="0"/>
              <a:t>7/16/2011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661F9D1-5F69-4830-A7FF-DD1F541AABA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0"/>
            <a:ext cx="5105400" cy="838200"/>
          </a:xfrm>
        </p:spPr>
        <p:txBody>
          <a:bodyPr/>
          <a:lstStyle/>
          <a:p>
            <a:pPr algn="ctr"/>
            <a:r>
              <a:rPr lang="en-US" dirty="0" smtClean="0"/>
              <a:t>AHAB AND JEZEBEL</a:t>
            </a:r>
            <a:endParaRPr lang="en-US" cap="none" dirty="0"/>
          </a:p>
        </p:txBody>
      </p:sp>
      <p:sp>
        <p:nvSpPr>
          <p:cNvPr id="3" name="Subtitle 2"/>
          <p:cNvSpPr>
            <a:spLocks noGrp="1"/>
          </p:cNvSpPr>
          <p:nvPr>
            <p:ph type="subTitle" idx="1"/>
          </p:nvPr>
        </p:nvSpPr>
        <p:spPr>
          <a:xfrm>
            <a:off x="3252716" y="4080352"/>
            <a:ext cx="5114778" cy="1101248"/>
          </a:xfrm>
        </p:spPr>
        <p:txBody>
          <a:bodyPr/>
          <a:lstStyle/>
          <a:p>
            <a:pPr algn="ctr"/>
            <a:r>
              <a:rPr lang="en-US" dirty="0" smtClean="0"/>
              <a:t>Part </a:t>
            </a:r>
            <a:r>
              <a:rPr lang="en-US" dirty="0" smtClean="0"/>
              <a:t>2</a:t>
            </a:r>
            <a:endParaRPr lang="en-US" dirty="0" smtClean="0"/>
          </a:p>
          <a:p>
            <a:pPr algn="ctr"/>
            <a:r>
              <a:rPr lang="en-US" dirty="0" smtClean="0"/>
              <a:t>July </a:t>
            </a:r>
            <a:r>
              <a:rPr lang="en-US" dirty="0" smtClean="0"/>
              <a:t>17, </a:t>
            </a:r>
            <a:r>
              <a:rPr lang="en-US" dirty="0" smtClean="0"/>
              <a:t>2011</a:t>
            </a:r>
            <a:endParaRPr lang="en-US" dirty="0"/>
          </a:p>
        </p:txBody>
      </p:sp>
      <p:pic>
        <p:nvPicPr>
          <p:cNvPr id="1027" name="Picture 3" descr="C:\Users\franthony\Desktop\Once Upon a Marriage\happily_ever_after_wedding_card-p137238378504734925qqld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5191125" cy="375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037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media.wths.net/zaban/sayson/images/the-80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943" y="2819400"/>
            <a:ext cx="3771900" cy="37719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rot="20633952">
            <a:off x="363707" y="2205354"/>
            <a:ext cx="7239000" cy="899160"/>
          </a:xfrm>
        </p:spPr>
        <p:txBody>
          <a:bodyPr>
            <a:noAutofit/>
          </a:bodyPr>
          <a:lstStyle/>
          <a:p>
            <a:pPr algn="ctr"/>
            <a:r>
              <a:rPr lang="en-US" sz="7200" dirty="0" smtClean="0"/>
              <a:t>Cheesy 80’s love songs</a:t>
            </a:r>
            <a:endParaRPr lang="en-US" sz="7200" dirty="0"/>
          </a:p>
        </p:txBody>
      </p:sp>
    </p:spTree>
    <p:extLst>
      <p:ext uri="{BB962C8B-B14F-4D97-AF65-F5344CB8AC3E}">
        <p14:creationId xmlns:p14="http://schemas.microsoft.com/office/powerpoint/2010/main" val="3726132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pPr algn="ctr"/>
            <a:r>
              <a:rPr lang="en-US" cap="none" dirty="0" smtClean="0"/>
              <a:t>BRYAN ADAMS</a:t>
            </a:r>
            <a:r>
              <a:rPr lang="en-US" cap="none" dirty="0"/>
              <a:t/>
            </a:r>
            <a:br>
              <a:rPr lang="en-US" cap="none" dirty="0"/>
            </a:br>
            <a:r>
              <a:rPr lang="en-US" i="1" cap="none" dirty="0" smtClean="0"/>
              <a:t>“(Everything I Do) I Do It For You”</a:t>
            </a:r>
            <a:endParaRPr lang="en-US" i="1" cap="none" dirty="0"/>
          </a:p>
        </p:txBody>
      </p:sp>
      <p:pic>
        <p:nvPicPr>
          <p:cNvPr id="7172" name="Picture 4" descr="http://pixhost.info/avaxhome/2007-09-08/BitmapU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019800" cy="4508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318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media.wths.net/zaban/sayson/images/the-80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943" y="2819400"/>
            <a:ext cx="3771900" cy="37719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rot="20633952">
            <a:off x="363707" y="2205354"/>
            <a:ext cx="7239000" cy="899160"/>
          </a:xfrm>
        </p:spPr>
        <p:txBody>
          <a:bodyPr>
            <a:noAutofit/>
          </a:bodyPr>
          <a:lstStyle/>
          <a:p>
            <a:pPr algn="ctr"/>
            <a:r>
              <a:rPr lang="en-US" sz="7200" dirty="0" smtClean="0"/>
              <a:t>Cheesy 80’s love songs</a:t>
            </a:r>
            <a:endParaRPr lang="en-US" sz="7200" dirty="0"/>
          </a:p>
        </p:txBody>
      </p:sp>
    </p:spTree>
    <p:extLst>
      <p:ext uri="{BB962C8B-B14F-4D97-AF65-F5344CB8AC3E}">
        <p14:creationId xmlns:p14="http://schemas.microsoft.com/office/powerpoint/2010/main" val="3726132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pPr algn="ctr"/>
            <a:r>
              <a:rPr lang="en-US" cap="none" dirty="0" smtClean="0"/>
              <a:t>WHITNEY HOUSTON</a:t>
            </a:r>
            <a:br>
              <a:rPr lang="en-US" cap="none" dirty="0" smtClean="0"/>
            </a:br>
            <a:r>
              <a:rPr lang="en-US" i="1" cap="none" dirty="0" smtClean="0"/>
              <a:t>“I Will Always Love You”</a:t>
            </a:r>
            <a:endParaRPr lang="en-US" i="1" cap="none" dirty="0"/>
          </a:p>
        </p:txBody>
      </p:sp>
      <p:pic>
        <p:nvPicPr>
          <p:cNvPr id="4" name="Picture 4" descr="http://www.glistsociety.com/wp-content/uploads/2011/01/Whitney-Houst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09800"/>
            <a:ext cx="6962775" cy="4177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153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passive husband</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pPr marL="0" indent="0">
              <a:buNone/>
            </a:pPr>
            <a:r>
              <a:rPr lang="en-US" sz="3000" i="1" dirty="0" smtClean="0"/>
              <a:t>“</a:t>
            </a:r>
            <a:r>
              <a:rPr lang="en-US" sz="3000" i="1" dirty="0"/>
              <a:t>But </a:t>
            </a:r>
            <a:r>
              <a:rPr lang="en-US" sz="3000" i="1" dirty="0" err="1"/>
              <a:t>Naboth</a:t>
            </a:r>
            <a:r>
              <a:rPr lang="en-US" sz="3000" i="1" dirty="0"/>
              <a:t> replied, "The Lord forbid that I should give you the inheritance of my ancestors."  So Ahab went home, sullen and angry because </a:t>
            </a:r>
            <a:r>
              <a:rPr lang="en-US" sz="3000" i="1" dirty="0" err="1"/>
              <a:t>Naboth</a:t>
            </a:r>
            <a:r>
              <a:rPr lang="en-US" sz="3000" i="1" dirty="0"/>
              <a:t> the </a:t>
            </a:r>
            <a:r>
              <a:rPr lang="en-US" sz="3000" i="1" dirty="0" err="1"/>
              <a:t>Jezreelite</a:t>
            </a:r>
            <a:r>
              <a:rPr lang="en-US" sz="3000" i="1" dirty="0"/>
              <a:t> had said, "I will not give you the inheritance of my ancestors." He lay on his bed sulking and refused to eat</a:t>
            </a:r>
            <a:r>
              <a:rPr lang="en-US" sz="3000" i="1" dirty="0" smtClean="0"/>
              <a:t>.” </a:t>
            </a:r>
            <a:r>
              <a:rPr lang="en-US" sz="3000" dirty="0"/>
              <a:t>1 Kings 21:3-4</a:t>
            </a:r>
            <a:endParaRPr lang="en-US" sz="3000" dirty="0"/>
          </a:p>
        </p:txBody>
      </p:sp>
    </p:spTree>
    <p:extLst>
      <p:ext uri="{BB962C8B-B14F-4D97-AF65-F5344CB8AC3E}">
        <p14:creationId xmlns:p14="http://schemas.microsoft.com/office/powerpoint/2010/main" val="3883355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CONTROLLING WIFE</a:t>
            </a:r>
            <a:endParaRPr lang="en-US" sz="4400" dirty="0"/>
          </a:p>
        </p:txBody>
      </p:sp>
      <p:sp>
        <p:nvSpPr>
          <p:cNvPr id="3" name="Content Placeholder 2"/>
          <p:cNvSpPr>
            <a:spLocks noGrp="1"/>
          </p:cNvSpPr>
          <p:nvPr>
            <p:ph idx="1"/>
          </p:nvPr>
        </p:nvSpPr>
        <p:spPr>
          <a:xfrm>
            <a:off x="228600" y="1828800"/>
            <a:ext cx="7848600" cy="4876800"/>
          </a:xfrm>
        </p:spPr>
        <p:txBody>
          <a:bodyPr>
            <a:normAutofit/>
          </a:bodyPr>
          <a:lstStyle/>
          <a:p>
            <a:pPr marL="0" indent="0">
              <a:buNone/>
            </a:pPr>
            <a:r>
              <a:rPr lang="en-US" sz="3000" i="1" dirty="0"/>
              <a:t>“His wife Jezebel came in and asked him, "Why are you so sullen? Why won't you eat?"  He answered her, "Because I said to </a:t>
            </a:r>
            <a:r>
              <a:rPr lang="en-US" sz="3000" i="1" dirty="0" err="1"/>
              <a:t>Naboth</a:t>
            </a:r>
            <a:r>
              <a:rPr lang="en-US" sz="3000" i="1" dirty="0"/>
              <a:t> the </a:t>
            </a:r>
            <a:r>
              <a:rPr lang="en-US" sz="3000" i="1" dirty="0" err="1"/>
              <a:t>Jezreelite</a:t>
            </a:r>
            <a:r>
              <a:rPr lang="en-US" sz="3000" i="1" dirty="0"/>
              <a:t>, 'Sell me your vineyard; or if you prefer, I will give you another vineyard in its place.' But he said, 'I will not give you my vineyard.'"  Jezebel his wife said, "Is this how you act as king over Israel? Get up and eat! Cheer up. I'll get you the vineyard of </a:t>
            </a:r>
            <a:r>
              <a:rPr lang="en-US" sz="3000" i="1" dirty="0" err="1"/>
              <a:t>Naboth</a:t>
            </a:r>
            <a:r>
              <a:rPr lang="en-US" sz="3000" i="1" dirty="0"/>
              <a:t> the </a:t>
            </a:r>
            <a:r>
              <a:rPr lang="en-US" sz="3000" i="1" dirty="0" err="1"/>
              <a:t>Jezreelite</a:t>
            </a:r>
            <a:r>
              <a:rPr lang="en-US" sz="3000" i="1" dirty="0"/>
              <a:t>." </a:t>
            </a:r>
            <a:r>
              <a:rPr lang="en-US" sz="3000" dirty="0"/>
              <a:t>1 Kings 21:5-7</a:t>
            </a:r>
            <a:endParaRPr lang="en-US" sz="3000" dirty="0"/>
          </a:p>
        </p:txBody>
      </p:sp>
    </p:spTree>
    <p:extLst>
      <p:ext uri="{BB962C8B-B14F-4D97-AF65-F5344CB8AC3E}">
        <p14:creationId xmlns:p14="http://schemas.microsoft.com/office/powerpoint/2010/main" val="3776118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CONTROLLING WIFE</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r>
              <a:rPr lang="en-US" sz="3000" b="1" dirty="0"/>
              <a:t> </a:t>
            </a:r>
            <a:r>
              <a:rPr lang="en-US" sz="3000" b="1" u="sng" dirty="0" smtClean="0"/>
              <a:t>Belittles</a:t>
            </a:r>
            <a:r>
              <a:rPr lang="en-US" sz="3000" b="1" dirty="0" smtClean="0"/>
              <a:t> her husband with her </a:t>
            </a:r>
            <a:r>
              <a:rPr lang="en-US" sz="3000" b="1" u="sng" dirty="0" smtClean="0"/>
              <a:t>words</a:t>
            </a:r>
          </a:p>
          <a:p>
            <a:pPr marL="0" indent="0">
              <a:buNone/>
            </a:pPr>
            <a:endParaRPr lang="en-US" sz="3000" b="1" dirty="0"/>
          </a:p>
          <a:p>
            <a:pPr marL="0" indent="0">
              <a:buNone/>
            </a:pPr>
            <a:r>
              <a:rPr lang="en-US" sz="2800" i="1" dirty="0" smtClean="0"/>
              <a:t>	“</a:t>
            </a:r>
            <a:r>
              <a:rPr lang="en-US" sz="2800" i="1" dirty="0"/>
              <a:t>Jezebel his wife said, "Is this how </a:t>
            </a:r>
            <a:r>
              <a:rPr lang="en-US" sz="2800" i="1" dirty="0" smtClean="0"/>
              <a:t>	you </a:t>
            </a:r>
            <a:r>
              <a:rPr lang="en-US" sz="2800" i="1" dirty="0"/>
              <a:t>act as king over Israel?”  </a:t>
            </a:r>
            <a:r>
              <a:rPr lang="en-US" sz="2800" dirty="0"/>
              <a:t>1 Kings </a:t>
            </a:r>
            <a:r>
              <a:rPr lang="en-US" sz="2800" dirty="0" smtClean="0"/>
              <a:t>	21:7a</a:t>
            </a:r>
            <a:endParaRPr lang="en-US" sz="2800" dirty="0"/>
          </a:p>
        </p:txBody>
      </p:sp>
    </p:spTree>
    <p:extLst>
      <p:ext uri="{BB962C8B-B14F-4D97-AF65-F5344CB8AC3E}">
        <p14:creationId xmlns:p14="http://schemas.microsoft.com/office/powerpoint/2010/main" val="1777355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CONTROLLING WIFE</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r>
              <a:rPr lang="en-US" sz="3000" b="1" dirty="0"/>
              <a:t> </a:t>
            </a:r>
            <a:r>
              <a:rPr lang="en-US" sz="3000" b="1" u="sng" dirty="0" smtClean="0"/>
              <a:t>Belittles</a:t>
            </a:r>
            <a:r>
              <a:rPr lang="en-US" sz="3000" b="1" dirty="0" smtClean="0"/>
              <a:t> her husband with her </a:t>
            </a:r>
            <a:r>
              <a:rPr lang="en-US" sz="3000" b="1" u="sng" dirty="0" smtClean="0"/>
              <a:t>words</a:t>
            </a:r>
          </a:p>
          <a:p>
            <a:pPr marL="0" indent="0">
              <a:buNone/>
            </a:pPr>
            <a:endParaRPr lang="en-US" sz="3000" b="1" dirty="0"/>
          </a:p>
          <a:p>
            <a:pPr marL="0" indent="0">
              <a:buNone/>
            </a:pPr>
            <a:endParaRPr lang="en-US" sz="3000" b="1" dirty="0"/>
          </a:p>
          <a:p>
            <a:pPr marL="0" indent="0" algn="ctr">
              <a:buNone/>
            </a:pPr>
            <a:r>
              <a:rPr lang="en-US" sz="2800" i="1" dirty="0"/>
              <a:t>A godly woman makes a weak man strong</a:t>
            </a:r>
            <a:r>
              <a:rPr lang="en-US" sz="2800" i="1" dirty="0" smtClean="0"/>
              <a:t>.</a:t>
            </a:r>
          </a:p>
          <a:p>
            <a:pPr marL="0" indent="0">
              <a:buNone/>
            </a:pPr>
            <a:endParaRPr lang="en-US" sz="900" i="1" dirty="0"/>
          </a:p>
          <a:p>
            <a:pPr marL="0" indent="0" algn="ctr">
              <a:buNone/>
            </a:pPr>
            <a:r>
              <a:rPr lang="en-US" sz="2800" i="1" dirty="0" smtClean="0"/>
              <a:t>A </a:t>
            </a:r>
            <a:r>
              <a:rPr lang="en-US" sz="2800" i="1" dirty="0"/>
              <a:t>controlling woman makes a weak </a:t>
            </a:r>
            <a:r>
              <a:rPr lang="en-US" sz="2800" i="1" dirty="0" smtClean="0"/>
              <a:t>man </a:t>
            </a:r>
            <a:r>
              <a:rPr lang="en-US" sz="2800" i="1" dirty="0"/>
              <a:t>even weaker</a:t>
            </a:r>
            <a:r>
              <a:rPr lang="en-US" sz="2800" i="1" dirty="0" smtClean="0"/>
              <a:t>.</a:t>
            </a:r>
            <a:endParaRPr lang="en-US" sz="2800" i="1" dirty="0"/>
          </a:p>
        </p:txBody>
      </p:sp>
    </p:spTree>
    <p:extLst>
      <p:ext uri="{BB962C8B-B14F-4D97-AF65-F5344CB8AC3E}">
        <p14:creationId xmlns:p14="http://schemas.microsoft.com/office/powerpoint/2010/main" val="2094463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CONTROLLING WIFE</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r>
              <a:rPr lang="en-US" sz="3000" b="1" dirty="0"/>
              <a:t> </a:t>
            </a:r>
            <a:r>
              <a:rPr lang="en-US" sz="3000" b="1" u="sng" dirty="0" smtClean="0"/>
              <a:t>Belittles</a:t>
            </a:r>
            <a:r>
              <a:rPr lang="en-US" sz="3000" b="1" dirty="0" smtClean="0"/>
              <a:t> her husband with her </a:t>
            </a:r>
            <a:r>
              <a:rPr lang="en-US" sz="3000" b="1" u="sng" dirty="0" smtClean="0"/>
              <a:t>words</a:t>
            </a:r>
          </a:p>
          <a:p>
            <a:endParaRPr lang="en-US" sz="3000" b="1" u="sng" dirty="0" smtClean="0"/>
          </a:p>
          <a:p>
            <a:r>
              <a:rPr lang="en-US" sz="3000" b="1" dirty="0"/>
              <a:t> </a:t>
            </a:r>
            <a:r>
              <a:rPr lang="en-US" sz="3000" b="1" dirty="0" smtClean="0"/>
              <a:t>Takes </a:t>
            </a:r>
            <a:r>
              <a:rPr lang="en-US" sz="3000" b="1" u="sng" dirty="0" smtClean="0"/>
              <a:t>over</a:t>
            </a:r>
          </a:p>
          <a:p>
            <a:pPr marL="0" indent="0">
              <a:buNone/>
            </a:pPr>
            <a:endParaRPr lang="en-US" sz="3000" b="1" dirty="0"/>
          </a:p>
          <a:p>
            <a:pPr marL="0" indent="0">
              <a:buNone/>
            </a:pPr>
            <a:r>
              <a:rPr lang="en-US" sz="2800" i="1" dirty="0" smtClean="0"/>
              <a:t>	“</a:t>
            </a:r>
            <a:r>
              <a:rPr lang="en-US" sz="2800" i="1" dirty="0"/>
              <a:t>I'll get you the vineyard of </a:t>
            </a:r>
            <a:r>
              <a:rPr lang="en-US" sz="2800" i="1" dirty="0" err="1"/>
              <a:t>Naboth</a:t>
            </a:r>
            <a:r>
              <a:rPr lang="en-US" sz="2800" i="1" dirty="0"/>
              <a:t> </a:t>
            </a:r>
            <a:r>
              <a:rPr lang="en-US" sz="2800" i="1" dirty="0" smtClean="0"/>
              <a:t>	the </a:t>
            </a:r>
            <a:r>
              <a:rPr lang="en-US" sz="2800" i="1" dirty="0" err="1"/>
              <a:t>Jezreelite</a:t>
            </a:r>
            <a:r>
              <a:rPr lang="en-US" sz="2800" i="1" dirty="0"/>
              <a:t>." </a:t>
            </a:r>
            <a:r>
              <a:rPr lang="en-US" sz="2800" dirty="0"/>
              <a:t>1 Kings 21:7b</a:t>
            </a:r>
            <a:endParaRPr lang="en-US" sz="2800" dirty="0"/>
          </a:p>
        </p:txBody>
      </p:sp>
    </p:spTree>
    <p:extLst>
      <p:ext uri="{BB962C8B-B14F-4D97-AF65-F5344CB8AC3E}">
        <p14:creationId xmlns:p14="http://schemas.microsoft.com/office/powerpoint/2010/main" val="2867211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CONTROLLING WIFE</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r>
              <a:rPr lang="en-US" sz="3000" b="1" dirty="0"/>
              <a:t> </a:t>
            </a:r>
            <a:r>
              <a:rPr lang="en-US" sz="3000" b="1" u="sng" dirty="0" smtClean="0"/>
              <a:t>Belittles</a:t>
            </a:r>
            <a:r>
              <a:rPr lang="en-US" sz="3000" b="1" dirty="0" smtClean="0"/>
              <a:t> her husband with her </a:t>
            </a:r>
            <a:r>
              <a:rPr lang="en-US" sz="3000" b="1" u="sng" dirty="0" smtClean="0"/>
              <a:t>words</a:t>
            </a:r>
          </a:p>
          <a:p>
            <a:endParaRPr lang="en-US" sz="3000" b="1" u="sng" dirty="0" smtClean="0"/>
          </a:p>
          <a:p>
            <a:r>
              <a:rPr lang="en-US" sz="3000" b="1" dirty="0"/>
              <a:t> </a:t>
            </a:r>
            <a:r>
              <a:rPr lang="en-US" sz="3000" b="1" dirty="0" smtClean="0"/>
              <a:t>Takes </a:t>
            </a:r>
            <a:r>
              <a:rPr lang="en-US" sz="3000" b="1" u="sng" dirty="0" smtClean="0"/>
              <a:t>over</a:t>
            </a:r>
          </a:p>
          <a:p>
            <a:pPr marL="0" indent="0">
              <a:buNone/>
            </a:pPr>
            <a:endParaRPr lang="en-US" sz="3000" b="1" dirty="0"/>
          </a:p>
          <a:p>
            <a:pPr marL="0" indent="0" algn="ctr">
              <a:buNone/>
            </a:pPr>
            <a:r>
              <a:rPr lang="en-US" sz="2800" i="1" dirty="0" smtClean="0"/>
              <a:t>Pray, pray, pray</a:t>
            </a:r>
          </a:p>
          <a:p>
            <a:pPr marL="0" indent="0" algn="ctr">
              <a:buNone/>
            </a:pPr>
            <a:r>
              <a:rPr lang="en-US" sz="2800" i="1" dirty="0" smtClean="0"/>
              <a:t>and stay out of the way!</a:t>
            </a:r>
            <a:endParaRPr lang="en-US" sz="2800" dirty="0"/>
          </a:p>
        </p:txBody>
      </p:sp>
    </p:spTree>
    <p:extLst>
      <p:ext uri="{BB962C8B-B14F-4D97-AF65-F5344CB8AC3E}">
        <p14:creationId xmlns:p14="http://schemas.microsoft.com/office/powerpoint/2010/main" val="733861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632960"/>
          </a:xfrm>
        </p:spPr>
        <p:txBody>
          <a:bodyPr>
            <a:normAutofit/>
          </a:bodyPr>
          <a:lstStyle/>
          <a:p>
            <a:pPr algn="ctr"/>
            <a:r>
              <a:rPr lang="en-US" sz="6600" dirty="0" smtClean="0"/>
              <a:t>VIDEO – WEEK 2 GOES HERE</a:t>
            </a:r>
            <a:endParaRPr lang="en-US" sz="6600" dirty="0"/>
          </a:p>
        </p:txBody>
      </p:sp>
    </p:spTree>
    <p:extLst>
      <p:ext uri="{BB962C8B-B14F-4D97-AF65-F5344CB8AC3E}">
        <p14:creationId xmlns:p14="http://schemas.microsoft.com/office/powerpoint/2010/main" val="4275806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pPr marL="0" indent="0" algn="ctr">
              <a:buNone/>
            </a:pPr>
            <a:r>
              <a:rPr lang="en-US" sz="3600" b="1" dirty="0" smtClean="0"/>
              <a:t>God hard wired it in you [MEN]</a:t>
            </a:r>
          </a:p>
          <a:p>
            <a:pPr marL="0" indent="0" algn="ctr">
              <a:buNone/>
            </a:pPr>
            <a:r>
              <a:rPr lang="en-US" sz="3600" b="1" dirty="0" smtClean="0"/>
              <a:t>to be a LEADER!</a:t>
            </a:r>
            <a:endParaRPr lang="en-US" sz="3600" b="1" dirty="0" smtClean="0"/>
          </a:p>
        </p:txBody>
      </p:sp>
      <p:pic>
        <p:nvPicPr>
          <p:cNvPr id="16386" name="Picture 2" descr="http://meetbarbaraharnsberger.info/wp-content/uploads/2011/05/l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0"/>
            <a:ext cx="5977944" cy="4244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92640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HUSBAND’S CALL TO LEAD</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r>
              <a:rPr lang="en-US" sz="3600" b="1" dirty="0" smtClean="0"/>
              <a:t> Provider</a:t>
            </a:r>
          </a:p>
          <a:p>
            <a:endParaRPr lang="en-US" sz="3600" b="1" dirty="0" smtClean="0"/>
          </a:p>
          <a:p>
            <a:r>
              <a:rPr lang="en-US" sz="3600" b="1" dirty="0"/>
              <a:t> </a:t>
            </a:r>
            <a:r>
              <a:rPr lang="en-US" sz="3600" b="1" dirty="0" smtClean="0"/>
              <a:t>Protector</a:t>
            </a:r>
          </a:p>
          <a:p>
            <a:endParaRPr lang="en-US" sz="3600" b="1" dirty="0" smtClean="0"/>
          </a:p>
          <a:p>
            <a:r>
              <a:rPr lang="en-US" sz="3600" b="1" dirty="0" smtClean="0"/>
              <a:t> Pastor</a:t>
            </a:r>
          </a:p>
        </p:txBody>
      </p:sp>
    </p:spTree>
    <p:extLst>
      <p:ext uri="{BB962C8B-B14F-4D97-AF65-F5344CB8AC3E}">
        <p14:creationId xmlns:p14="http://schemas.microsoft.com/office/powerpoint/2010/main" val="2188245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HUSBAND’S CALL TO LEAD</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pPr marL="0" indent="0">
              <a:buNone/>
            </a:pPr>
            <a:r>
              <a:rPr lang="en-US" sz="2800" i="1" dirty="0" smtClean="0"/>
              <a:t>“As </a:t>
            </a:r>
            <a:r>
              <a:rPr lang="en-US" sz="2800" i="1" dirty="0"/>
              <a:t>soon as Jezebel heard that </a:t>
            </a:r>
            <a:r>
              <a:rPr lang="en-US" sz="2800" i="1" dirty="0" err="1"/>
              <a:t>Naboth</a:t>
            </a:r>
            <a:r>
              <a:rPr lang="en-US" sz="2800" i="1" dirty="0"/>
              <a:t> had been stoned to death, she said to Ahab, "Get up and take possession of the vineyard of </a:t>
            </a:r>
            <a:r>
              <a:rPr lang="en-US" sz="2800" i="1" dirty="0" err="1"/>
              <a:t>Naboth</a:t>
            </a:r>
            <a:r>
              <a:rPr lang="en-US" sz="2800" i="1" dirty="0"/>
              <a:t> the </a:t>
            </a:r>
            <a:r>
              <a:rPr lang="en-US" sz="2800" i="1" dirty="0" err="1"/>
              <a:t>Jezreelite</a:t>
            </a:r>
            <a:r>
              <a:rPr lang="en-US" sz="2800" i="1" dirty="0"/>
              <a:t> that he refused to sell you. He is no longer alive, but dead." </a:t>
            </a:r>
            <a:r>
              <a:rPr lang="en-US" sz="2800" i="1" dirty="0" smtClean="0"/>
              <a:t> </a:t>
            </a:r>
            <a:r>
              <a:rPr lang="en-US" sz="2800" i="1" dirty="0"/>
              <a:t>When Ahab heard that </a:t>
            </a:r>
            <a:r>
              <a:rPr lang="en-US" sz="2800" i="1" dirty="0" err="1"/>
              <a:t>Naboth</a:t>
            </a:r>
            <a:r>
              <a:rPr lang="en-US" sz="2800" i="1" dirty="0"/>
              <a:t> was dead, he got up and went down to take possession of </a:t>
            </a:r>
            <a:r>
              <a:rPr lang="en-US" sz="2800" i="1" dirty="0" err="1"/>
              <a:t>Naboth's</a:t>
            </a:r>
            <a:r>
              <a:rPr lang="en-US" sz="2800" i="1" dirty="0"/>
              <a:t> vineyard</a:t>
            </a:r>
            <a:r>
              <a:rPr lang="en-US" sz="2800" i="1" dirty="0" smtClean="0"/>
              <a:t>.”  </a:t>
            </a:r>
            <a:r>
              <a:rPr lang="en-US" sz="2800" dirty="0" smtClean="0"/>
              <a:t>1 Kings 21:15-16</a:t>
            </a:r>
            <a:endParaRPr lang="en-US" sz="2800" dirty="0" smtClean="0"/>
          </a:p>
        </p:txBody>
      </p:sp>
    </p:spTree>
    <p:extLst>
      <p:ext uri="{BB962C8B-B14F-4D97-AF65-F5344CB8AC3E}">
        <p14:creationId xmlns:p14="http://schemas.microsoft.com/office/powerpoint/2010/main" val="32267480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HUSBAND’S CALL TO LEAD</a:t>
            </a:r>
            <a:endParaRPr lang="en-US" sz="4400" dirty="0"/>
          </a:p>
        </p:txBody>
      </p:sp>
      <p:sp>
        <p:nvSpPr>
          <p:cNvPr id="3" name="Content Placeholder 2"/>
          <p:cNvSpPr>
            <a:spLocks noGrp="1"/>
          </p:cNvSpPr>
          <p:nvPr>
            <p:ph idx="1"/>
          </p:nvPr>
        </p:nvSpPr>
        <p:spPr>
          <a:xfrm>
            <a:off x="457200" y="1828800"/>
            <a:ext cx="7543800" cy="4800600"/>
          </a:xfrm>
        </p:spPr>
        <p:txBody>
          <a:bodyPr>
            <a:normAutofit/>
          </a:bodyPr>
          <a:lstStyle/>
          <a:p>
            <a:pPr marL="0" indent="0">
              <a:buNone/>
            </a:pPr>
            <a:r>
              <a:rPr lang="en-US" sz="2800" i="1" dirty="0" smtClean="0"/>
              <a:t>Then </a:t>
            </a:r>
            <a:r>
              <a:rPr lang="en-US" sz="2800" i="1" dirty="0"/>
              <a:t>the word of the Lord came to Elijah the </a:t>
            </a:r>
            <a:r>
              <a:rPr lang="en-US" sz="2800" i="1" dirty="0" err="1"/>
              <a:t>Tishbite</a:t>
            </a:r>
            <a:r>
              <a:rPr lang="en-US" sz="2800" i="1" dirty="0"/>
              <a:t>: </a:t>
            </a:r>
            <a:r>
              <a:rPr lang="en-US" sz="2800" i="1" dirty="0" smtClean="0"/>
              <a:t> </a:t>
            </a:r>
            <a:r>
              <a:rPr lang="en-US" sz="2800" i="1" dirty="0"/>
              <a:t>"Go down to meet Ahab king of Israel, who rules in Samaria. He is now in </a:t>
            </a:r>
            <a:r>
              <a:rPr lang="en-US" sz="2800" i="1" dirty="0" err="1"/>
              <a:t>Naboth's</a:t>
            </a:r>
            <a:r>
              <a:rPr lang="en-US" sz="2800" i="1" dirty="0"/>
              <a:t> vineyard, where he has gone to take possession of it. </a:t>
            </a:r>
            <a:r>
              <a:rPr lang="en-US" sz="2800" i="1" dirty="0" smtClean="0"/>
              <a:t> </a:t>
            </a:r>
            <a:r>
              <a:rPr lang="en-US" sz="2800" i="1" dirty="0"/>
              <a:t>Say to him, 'This is what the Lord says: Have you not murdered a man and seized his property?' Then say to him, 'This is what the Lord says: In the place where dogs licked up </a:t>
            </a:r>
            <a:r>
              <a:rPr lang="en-US" sz="2800" i="1" dirty="0" err="1"/>
              <a:t>Naboth's</a:t>
            </a:r>
            <a:r>
              <a:rPr lang="en-US" sz="2800" i="1" dirty="0"/>
              <a:t> blood, dogs will lick up your blood — </a:t>
            </a:r>
            <a:r>
              <a:rPr lang="en-US" sz="2800" i="1" u="sng" dirty="0"/>
              <a:t>yes, yours</a:t>
            </a:r>
            <a:r>
              <a:rPr lang="en-US" sz="2800" i="1" dirty="0"/>
              <a:t>!'" </a:t>
            </a:r>
            <a:r>
              <a:rPr lang="en-US" sz="2800" dirty="0" smtClean="0"/>
              <a:t>  1 Kings 21:17-19</a:t>
            </a:r>
            <a:endParaRPr lang="en-US" sz="2800" i="1" dirty="0" smtClean="0"/>
          </a:p>
        </p:txBody>
      </p:sp>
    </p:spTree>
    <p:extLst>
      <p:ext uri="{BB962C8B-B14F-4D97-AF65-F5344CB8AC3E}">
        <p14:creationId xmlns:p14="http://schemas.microsoft.com/office/powerpoint/2010/main" val="1432108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pPr algn="ctr"/>
            <a:r>
              <a:rPr lang="en-US" sz="3600" i="1" cap="none" dirty="0" smtClean="0"/>
              <a:t>Where have you fallen short?</a:t>
            </a:r>
            <a:endParaRPr lang="en-US" sz="3600" i="1" cap="none" dirty="0"/>
          </a:p>
        </p:txBody>
      </p:sp>
      <p:sp>
        <p:nvSpPr>
          <p:cNvPr id="3" name="Content Placeholder 2"/>
          <p:cNvSpPr>
            <a:spLocks noGrp="1"/>
          </p:cNvSpPr>
          <p:nvPr>
            <p:ph idx="1"/>
          </p:nvPr>
        </p:nvSpPr>
        <p:spPr>
          <a:xfrm>
            <a:off x="228600" y="1524000"/>
            <a:ext cx="7696200" cy="5105400"/>
          </a:xfrm>
        </p:spPr>
        <p:txBody>
          <a:bodyPr>
            <a:noAutofit/>
          </a:bodyPr>
          <a:lstStyle/>
          <a:p>
            <a:pPr marL="0" indent="0">
              <a:buNone/>
            </a:pPr>
            <a:endParaRPr lang="en-US" sz="2800" dirty="0"/>
          </a:p>
        </p:txBody>
      </p:sp>
      <p:pic>
        <p:nvPicPr>
          <p:cNvPr id="24580" name="Picture 4" descr="http://tatianacaldwell.com/wp-content/uploads/2010/06/fighting-couple-300x26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828800"/>
            <a:ext cx="5334000" cy="4693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273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772400" cy="746760"/>
          </a:xfrm>
        </p:spPr>
        <p:txBody>
          <a:bodyPr>
            <a:noAutofit/>
          </a:bodyPr>
          <a:lstStyle/>
          <a:p>
            <a:pPr algn="ctr"/>
            <a:r>
              <a:rPr lang="en-US" sz="3600" i="1" cap="none" dirty="0" smtClean="0"/>
              <a:t>Where have you fallen short?</a:t>
            </a:r>
            <a:endParaRPr lang="en-US" sz="3600" i="1" cap="none" dirty="0"/>
          </a:p>
        </p:txBody>
      </p:sp>
      <p:sp>
        <p:nvSpPr>
          <p:cNvPr id="3" name="Content Placeholder 2"/>
          <p:cNvSpPr>
            <a:spLocks noGrp="1"/>
          </p:cNvSpPr>
          <p:nvPr>
            <p:ph idx="1"/>
          </p:nvPr>
        </p:nvSpPr>
        <p:spPr>
          <a:xfrm>
            <a:off x="228600" y="1524000"/>
            <a:ext cx="7696200" cy="5105400"/>
          </a:xfrm>
        </p:spPr>
        <p:txBody>
          <a:bodyPr>
            <a:noAutofit/>
          </a:bodyPr>
          <a:lstStyle/>
          <a:p>
            <a:pPr marL="0" indent="0">
              <a:buNone/>
            </a:pPr>
            <a:r>
              <a:rPr lang="en-US" sz="2800" i="1" dirty="0" smtClean="0"/>
              <a:t>“Wives</a:t>
            </a:r>
            <a:r>
              <a:rPr lang="en-US" sz="2800" i="1" dirty="0"/>
              <a:t>, submit to your own husbands, as to the Lord.  For the husband is head of the wife, as also Christ is head of the </a:t>
            </a:r>
            <a:r>
              <a:rPr lang="en-US" sz="2800" i="1" dirty="0" smtClean="0"/>
              <a:t>church… Husbands</a:t>
            </a:r>
            <a:r>
              <a:rPr lang="en-US" sz="2800" i="1" dirty="0"/>
              <a:t>, love your wives, just as Christ also loved the church and gave Himself for her, that He might sanctify and cleanse her with the washing of water by the word, that He might present her to Himself a glorious church, not having spot or wrinkle or any such thing, but that she should be holy and without blemish.”  </a:t>
            </a:r>
            <a:r>
              <a:rPr lang="en-US" sz="2800" dirty="0"/>
              <a:t>Ephesians </a:t>
            </a:r>
            <a:r>
              <a:rPr lang="en-US" sz="2800" dirty="0" smtClean="0"/>
              <a:t>5:22-27</a:t>
            </a:r>
            <a:endParaRPr lang="en-US" sz="2800" dirty="0"/>
          </a:p>
        </p:txBody>
      </p:sp>
    </p:spTree>
    <p:extLst>
      <p:ext uri="{BB962C8B-B14F-4D97-AF65-F5344CB8AC3E}">
        <p14:creationId xmlns:p14="http://schemas.microsoft.com/office/powerpoint/2010/main" val="996761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5334000"/>
            <a:ext cx="5105400" cy="838200"/>
          </a:xfrm>
        </p:spPr>
        <p:txBody>
          <a:bodyPr/>
          <a:lstStyle/>
          <a:p>
            <a:pPr algn="ctr"/>
            <a:r>
              <a:rPr lang="en-US" dirty="0" smtClean="0"/>
              <a:t>AHAB AND JEZEBEL</a:t>
            </a:r>
            <a:endParaRPr lang="en-US" cap="none" dirty="0"/>
          </a:p>
        </p:txBody>
      </p:sp>
      <p:sp>
        <p:nvSpPr>
          <p:cNvPr id="3" name="Subtitle 2"/>
          <p:cNvSpPr>
            <a:spLocks noGrp="1"/>
          </p:cNvSpPr>
          <p:nvPr>
            <p:ph type="subTitle" idx="1"/>
          </p:nvPr>
        </p:nvSpPr>
        <p:spPr>
          <a:xfrm>
            <a:off x="3252716" y="4080352"/>
            <a:ext cx="5114778" cy="1101248"/>
          </a:xfrm>
        </p:spPr>
        <p:txBody>
          <a:bodyPr/>
          <a:lstStyle/>
          <a:p>
            <a:pPr algn="ctr"/>
            <a:r>
              <a:rPr lang="en-US" dirty="0" smtClean="0"/>
              <a:t>Part </a:t>
            </a:r>
            <a:r>
              <a:rPr lang="en-US" dirty="0" smtClean="0"/>
              <a:t>2</a:t>
            </a:r>
            <a:endParaRPr lang="en-US" dirty="0" smtClean="0"/>
          </a:p>
          <a:p>
            <a:pPr algn="ctr"/>
            <a:r>
              <a:rPr lang="en-US" dirty="0" smtClean="0"/>
              <a:t>July </a:t>
            </a:r>
            <a:r>
              <a:rPr lang="en-US" dirty="0" smtClean="0"/>
              <a:t>17, </a:t>
            </a:r>
            <a:r>
              <a:rPr lang="en-US" dirty="0" smtClean="0"/>
              <a:t>2011</a:t>
            </a:r>
            <a:endParaRPr lang="en-US" dirty="0"/>
          </a:p>
        </p:txBody>
      </p:sp>
      <p:pic>
        <p:nvPicPr>
          <p:cNvPr id="1027" name="Picture 3" descr="C:\Users\franthony\Desktop\Once Upon a Marriage\happily_ever_after_wedding_card-p137238378504734925qqld_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5191125" cy="375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6756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Ahab and Jezebel</a:t>
            </a:r>
            <a:endParaRPr lang="en-US" sz="4400" dirty="0"/>
          </a:p>
        </p:txBody>
      </p:sp>
      <p:sp>
        <p:nvSpPr>
          <p:cNvPr id="3" name="Content Placeholder 2"/>
          <p:cNvSpPr>
            <a:spLocks noGrp="1"/>
          </p:cNvSpPr>
          <p:nvPr>
            <p:ph idx="1"/>
          </p:nvPr>
        </p:nvSpPr>
        <p:spPr/>
        <p:txBody>
          <a:bodyPr/>
          <a:lstStyle/>
          <a:p>
            <a:endParaRPr lang="en-US"/>
          </a:p>
        </p:txBody>
      </p:sp>
      <p:pic>
        <p:nvPicPr>
          <p:cNvPr id="1026" name="Picture 2" descr="http://www.staircasestudio.com/elijah/images/jezebel_aha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607125"/>
            <a:ext cx="3810000" cy="502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0787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Ahab and Jezebel</a:t>
            </a:r>
            <a:endParaRPr lang="en-US" sz="4400" dirty="0"/>
          </a:p>
        </p:txBody>
      </p:sp>
      <p:sp>
        <p:nvSpPr>
          <p:cNvPr id="3" name="Content Placeholder 2"/>
          <p:cNvSpPr>
            <a:spLocks noGrp="1"/>
          </p:cNvSpPr>
          <p:nvPr>
            <p:ph idx="1"/>
          </p:nvPr>
        </p:nvSpPr>
        <p:spPr>
          <a:xfrm>
            <a:off x="457200" y="1752600"/>
            <a:ext cx="7239000" cy="4703136"/>
          </a:xfrm>
        </p:spPr>
        <p:txBody>
          <a:bodyPr>
            <a:normAutofit/>
          </a:bodyPr>
          <a:lstStyle/>
          <a:p>
            <a:pPr marL="0" indent="0">
              <a:buNone/>
            </a:pPr>
            <a:r>
              <a:rPr lang="en-US" sz="3000" i="1" dirty="0" smtClean="0"/>
              <a:t>“</a:t>
            </a:r>
            <a:r>
              <a:rPr lang="en-US" sz="3000" i="1" dirty="0"/>
              <a:t>There was never anyone like Ahab, who sold himself to do evil in the eyes of the LORD, urged on by Jezebel his wife.”  </a:t>
            </a:r>
            <a:r>
              <a:rPr lang="en-US" sz="3000" dirty="0"/>
              <a:t>1 Kings 21:25</a:t>
            </a:r>
            <a:endParaRPr lang="en-US" sz="3000" dirty="0"/>
          </a:p>
        </p:txBody>
      </p:sp>
    </p:spTree>
    <p:extLst>
      <p:ext uri="{BB962C8B-B14F-4D97-AF65-F5344CB8AC3E}">
        <p14:creationId xmlns:p14="http://schemas.microsoft.com/office/powerpoint/2010/main" val="229499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Ahab and Jezebel</a:t>
            </a:r>
            <a:endParaRPr lang="en-US" sz="4400" dirty="0"/>
          </a:p>
        </p:txBody>
      </p:sp>
      <p:sp>
        <p:nvSpPr>
          <p:cNvPr id="3" name="Content Placeholder 2"/>
          <p:cNvSpPr>
            <a:spLocks noGrp="1"/>
          </p:cNvSpPr>
          <p:nvPr>
            <p:ph idx="1"/>
          </p:nvPr>
        </p:nvSpPr>
        <p:spPr/>
        <p:txBody>
          <a:bodyPr>
            <a:normAutofit/>
          </a:bodyPr>
          <a:lstStyle/>
          <a:p>
            <a:pPr marL="0" indent="0">
              <a:buNone/>
            </a:pPr>
            <a:endParaRPr lang="en-US" sz="3000" b="1" dirty="0" smtClean="0"/>
          </a:p>
          <a:p>
            <a:pPr>
              <a:buFont typeface="Arial" charset="0"/>
              <a:buChar char="•"/>
            </a:pPr>
            <a:r>
              <a:rPr lang="en-US" sz="3000" b="1" dirty="0" smtClean="0"/>
              <a:t>Ahab represents the </a:t>
            </a:r>
            <a:r>
              <a:rPr lang="en-US" sz="3000" b="1" u="sng" dirty="0" smtClean="0"/>
              <a:t>PASSIVE</a:t>
            </a:r>
            <a:r>
              <a:rPr lang="en-US" sz="3000" b="1" dirty="0" smtClean="0"/>
              <a:t> husband</a:t>
            </a:r>
          </a:p>
          <a:p>
            <a:pPr marL="0" indent="0">
              <a:buNone/>
            </a:pPr>
            <a:endParaRPr lang="en-US" sz="3000" b="1" dirty="0" smtClean="0"/>
          </a:p>
          <a:p>
            <a:pPr>
              <a:buFont typeface="Arial" charset="0"/>
              <a:buChar char="•"/>
            </a:pPr>
            <a:r>
              <a:rPr lang="en-US" sz="3000" b="1" dirty="0" smtClean="0"/>
              <a:t>Jezebel represents the </a:t>
            </a:r>
            <a:r>
              <a:rPr lang="en-US" sz="3000" b="1" u="sng" dirty="0" smtClean="0"/>
              <a:t>CONTROLLING</a:t>
            </a:r>
            <a:r>
              <a:rPr lang="en-US" sz="3000" b="1" dirty="0" smtClean="0"/>
              <a:t> wife</a:t>
            </a:r>
          </a:p>
        </p:txBody>
      </p:sp>
    </p:spTree>
    <p:extLst>
      <p:ext uri="{BB962C8B-B14F-4D97-AF65-F5344CB8AC3E}">
        <p14:creationId xmlns:p14="http://schemas.microsoft.com/office/powerpoint/2010/main" val="3336744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normAutofit/>
          </a:bodyPr>
          <a:lstStyle/>
          <a:p>
            <a:r>
              <a:rPr lang="en-US" sz="4400" dirty="0" smtClean="0"/>
              <a:t>The passive husband</a:t>
            </a:r>
            <a:endParaRPr lang="en-US" sz="4400" dirty="0"/>
          </a:p>
        </p:txBody>
      </p:sp>
      <p:sp>
        <p:nvSpPr>
          <p:cNvPr id="3" name="Content Placeholder 2"/>
          <p:cNvSpPr>
            <a:spLocks noGrp="1"/>
          </p:cNvSpPr>
          <p:nvPr>
            <p:ph idx="1"/>
          </p:nvPr>
        </p:nvSpPr>
        <p:spPr>
          <a:xfrm>
            <a:off x="457200" y="1828800"/>
            <a:ext cx="7239000" cy="4626936"/>
          </a:xfrm>
        </p:spPr>
        <p:txBody>
          <a:bodyPr>
            <a:normAutofit/>
          </a:bodyPr>
          <a:lstStyle/>
          <a:p>
            <a:pPr marL="0" indent="0">
              <a:buNone/>
            </a:pPr>
            <a:r>
              <a:rPr lang="en-US" sz="3000" i="1" dirty="0" smtClean="0"/>
              <a:t>“</a:t>
            </a:r>
            <a:r>
              <a:rPr lang="en-US" sz="3000" i="1" dirty="0"/>
              <a:t>Ahab said to </a:t>
            </a:r>
            <a:r>
              <a:rPr lang="en-US" sz="3000" i="1" dirty="0" err="1"/>
              <a:t>Naboth</a:t>
            </a:r>
            <a:r>
              <a:rPr lang="en-US" sz="3000" i="1" dirty="0"/>
              <a:t>, "Let me have your vineyard to use for a vegetable garden, since it is close to my palace. In exchange I will give you a better vineyard or, if you prefer, I will pay you whatever it is worth."  </a:t>
            </a:r>
            <a:r>
              <a:rPr lang="en-US" sz="3000" dirty="0"/>
              <a:t>1 Kings 21:2</a:t>
            </a:r>
            <a:endParaRPr lang="en-US" sz="3000" dirty="0"/>
          </a:p>
        </p:txBody>
      </p:sp>
    </p:spTree>
    <p:extLst>
      <p:ext uri="{BB962C8B-B14F-4D97-AF65-F5344CB8AC3E}">
        <p14:creationId xmlns:p14="http://schemas.microsoft.com/office/powerpoint/2010/main" val="144701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media.wths.net/zaban/sayson/images/the-80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9943" y="2819400"/>
            <a:ext cx="3771900" cy="37719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rot="20633952">
            <a:off x="363707" y="2205354"/>
            <a:ext cx="7239000" cy="899160"/>
          </a:xfrm>
        </p:spPr>
        <p:txBody>
          <a:bodyPr>
            <a:noAutofit/>
          </a:bodyPr>
          <a:lstStyle/>
          <a:p>
            <a:pPr algn="ctr"/>
            <a:r>
              <a:rPr lang="en-US" sz="7200" dirty="0" smtClean="0"/>
              <a:t>Cheesy 80’s love songs</a:t>
            </a:r>
            <a:endParaRPr lang="en-US" sz="7200" dirty="0"/>
          </a:p>
        </p:txBody>
      </p:sp>
    </p:spTree>
    <p:extLst>
      <p:ext uri="{BB962C8B-B14F-4D97-AF65-F5344CB8AC3E}">
        <p14:creationId xmlns:p14="http://schemas.microsoft.com/office/powerpoint/2010/main" val="76938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51560"/>
          </a:xfrm>
        </p:spPr>
        <p:txBody>
          <a:bodyPr>
            <a:normAutofit fontScale="90000"/>
          </a:bodyPr>
          <a:lstStyle/>
          <a:p>
            <a:pPr algn="ctr"/>
            <a:r>
              <a:rPr lang="en-US" cap="none" dirty="0" smtClean="0"/>
              <a:t>RICHARD MARX</a:t>
            </a:r>
            <a:r>
              <a:rPr lang="en-US" cap="none" dirty="0"/>
              <a:t/>
            </a:r>
            <a:br>
              <a:rPr lang="en-US" cap="none" dirty="0"/>
            </a:br>
            <a:r>
              <a:rPr lang="en-US" i="1" cap="none" dirty="0" smtClean="0"/>
              <a:t>“Right Here Waiting for You”</a:t>
            </a:r>
            <a:endParaRPr lang="en-US" i="1" cap="none" dirty="0"/>
          </a:p>
        </p:txBody>
      </p:sp>
      <p:pic>
        <p:nvPicPr>
          <p:cNvPr id="6148" name="Picture 4" descr="http://www.onlinechineseastrology.com/images/en-US/content/Richard-Mar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828800"/>
            <a:ext cx="3581400" cy="4775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6370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138</TotalTime>
  <Words>715</Words>
  <Application>Microsoft Office PowerPoint</Application>
  <PresentationFormat>On-screen Show (4:3)</PresentationFormat>
  <Paragraphs>66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AHAB AND JEZEBEL</vt:lpstr>
      <vt:lpstr>VIDEO – WEEK 2 GOES HERE</vt:lpstr>
      <vt:lpstr>AHAB AND JEZEBEL</vt:lpstr>
      <vt:lpstr>Ahab and Jezebel</vt:lpstr>
      <vt:lpstr>Ahab and Jezebel</vt:lpstr>
      <vt:lpstr>Ahab and Jezebel</vt:lpstr>
      <vt:lpstr>The passive husband</vt:lpstr>
      <vt:lpstr>Cheesy 80’s love songs</vt:lpstr>
      <vt:lpstr>RICHARD MARX “Right Here Waiting for You”</vt:lpstr>
      <vt:lpstr>Cheesy 80’s love songs</vt:lpstr>
      <vt:lpstr>BRYAN ADAMS “(Everything I Do) I Do It For You”</vt:lpstr>
      <vt:lpstr>Cheesy 80’s love songs</vt:lpstr>
      <vt:lpstr>WHITNEY HOUSTON “I Will Always Love You”</vt:lpstr>
      <vt:lpstr>The passive husband</vt:lpstr>
      <vt:lpstr>The CONTROLLING WIFE</vt:lpstr>
      <vt:lpstr>The CONTROLLING WIFE</vt:lpstr>
      <vt:lpstr>The CONTROLLING WIFE</vt:lpstr>
      <vt:lpstr>The CONTROLLING WIFE</vt:lpstr>
      <vt:lpstr>The CONTROLLING WIFE</vt:lpstr>
      <vt:lpstr>PowerPoint Presentation</vt:lpstr>
      <vt:lpstr>HUSBAND’S CALL TO LEAD</vt:lpstr>
      <vt:lpstr>HUSBAND’S CALL TO LEAD</vt:lpstr>
      <vt:lpstr>HUSBAND’S CALL TO LEAD</vt:lpstr>
      <vt:lpstr>Where have you fallen short?</vt:lpstr>
      <vt:lpstr>Where have you fallen short?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 Anthony Messeh</dc:creator>
  <cp:lastModifiedBy>Fr. Anthony Messeh</cp:lastModifiedBy>
  <cp:revision>12</cp:revision>
  <dcterms:created xsi:type="dcterms:W3CDTF">2011-07-10T00:35:56Z</dcterms:created>
  <dcterms:modified xsi:type="dcterms:W3CDTF">2011-07-17T03:35:52Z</dcterms:modified>
</cp:coreProperties>
</file>