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2" r:id="rId6"/>
    <p:sldId id="273" r:id="rId7"/>
    <p:sldId id="274" r:id="rId8"/>
    <p:sldId id="275" r:id="rId9"/>
    <p:sldId id="276" r:id="rId10"/>
    <p:sldId id="258" r:id="rId11"/>
    <p:sldId id="277" r:id="rId12"/>
    <p:sldId id="287" r:id="rId13"/>
    <p:sldId id="288" r:id="rId14"/>
    <p:sldId id="280" r:id="rId15"/>
    <p:sldId id="281" r:id="rId16"/>
    <p:sldId id="282" r:id="rId17"/>
    <p:sldId id="284" r:id="rId18"/>
    <p:sldId id="283" r:id="rId19"/>
    <p:sldId id="285" r:id="rId20"/>
    <p:sldId id="286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6" autoAdjust="0"/>
    <p:restoredTop sz="94660"/>
  </p:normalViewPr>
  <p:slideViewPr>
    <p:cSldViewPr>
      <p:cViewPr varScale="1">
        <p:scale>
          <a:sx n="70" d="100"/>
          <a:sy n="70" d="100"/>
        </p:scale>
        <p:origin x="-4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93A4753-26B3-4CD8-AD97-75C6C3670F40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4753-26B3-4CD8-AD97-75C6C3670F40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4753-26B3-4CD8-AD97-75C6C3670F40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93A4753-26B3-4CD8-AD97-75C6C3670F40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93A4753-26B3-4CD8-AD97-75C6C3670F40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553200" cy="1143000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4753-26B3-4CD8-AD97-75C6C3670F40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4753-26B3-4CD8-AD97-75C6C3670F40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4753-26B3-4CD8-AD97-75C6C3670F40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4753-26B3-4CD8-AD97-75C6C3670F40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4753-26B3-4CD8-AD97-75C6C3670F40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4753-26B3-4CD8-AD97-75C6C3670F40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35" descr="C:\Users\Nan\AppData\Local\Microsoft\Windows\Temporary Internet Files\Content.IE5\K4KQJX4D\MCj03978460000[1]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573587" y="5857875"/>
            <a:ext cx="4570413" cy="1000125"/>
          </a:xfrm>
          <a:prstGeom prst="rect">
            <a:avLst/>
          </a:prstGeom>
          <a:noFill/>
        </p:spPr>
      </p:pic>
      <p:pic>
        <p:nvPicPr>
          <p:cNvPr id="2083" name="Picture 35" descr="C:\Users\Nan\AppData\Local\Microsoft\Windows\Temporary Internet Files\Content.IE5\K4KQJX4D\MCj03978460000[1]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5857875"/>
            <a:ext cx="4570413" cy="1000125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752601"/>
            <a:ext cx="76962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ndy" pitchFamily="66" charset="0"/>
              </a:defRPr>
            </a:lvl1pPr>
          </a:lstStyle>
          <a:p>
            <a:fld id="{C93A4753-26B3-4CD8-AD97-75C6C3670F40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Andy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3246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Andy" pitchFamily="66" charset="0"/>
              </a:defRPr>
            </a:lvl1pPr>
          </a:lstStyle>
          <a:p>
            <a:fld id="{BFC24197-EA4C-4C68-A7E2-14BB52D481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bg1"/>
          </a:solidFill>
          <a:latin typeface="Andy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Andy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Andy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Andy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Andy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Andy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S—L—O—W  Down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Surviving the Season – Part 2</a:t>
            </a:r>
          </a:p>
          <a:p>
            <a:r>
              <a:rPr lang="en-US" dirty="0" smtClean="0"/>
              <a:t>November 21,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Slowing Your Pace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534400" cy="3962400"/>
          </a:xfrm>
        </p:spPr>
        <p:txBody>
          <a:bodyPr/>
          <a:lstStyle/>
          <a:p>
            <a:pPr>
              <a:buNone/>
            </a:pPr>
            <a:r>
              <a:rPr lang="en-US" sz="3600" b="1" dirty="0" smtClean="0"/>
              <a:t>S – STOP </a:t>
            </a:r>
            <a:r>
              <a:rPr lang="en-US" sz="3400" b="1" u="sng" dirty="0" smtClean="0"/>
              <a:t>the constant push for more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sz="3600" i="1" dirty="0" smtClean="0"/>
              <a:t>	“A heart at peace gives life to the body, but envy rots the bones.”  </a:t>
            </a:r>
            <a:r>
              <a:rPr lang="en-US" sz="3600" dirty="0" smtClean="0"/>
              <a:t>Proverbs 14:30</a:t>
            </a:r>
          </a:p>
          <a:p>
            <a:pPr>
              <a:buNone/>
            </a:pPr>
            <a:endParaRPr lang="en-US" sz="36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Slowing Your Pace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600" b="1" dirty="0" smtClean="0"/>
              <a:t>L – LEARN </a:t>
            </a:r>
            <a:r>
              <a:rPr lang="en-US" sz="3600" b="1" u="sng" dirty="0" smtClean="0"/>
              <a:t>to say no</a:t>
            </a:r>
          </a:p>
          <a:p>
            <a:pPr>
              <a:buNone/>
            </a:pPr>
            <a:endParaRPr lang="en-US" sz="36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Slowing Your Pace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600" b="1" dirty="0" smtClean="0"/>
              <a:t>L – LEARN </a:t>
            </a:r>
            <a:r>
              <a:rPr lang="en-US" sz="3600" b="1" u="sng" dirty="0" smtClean="0"/>
              <a:t>to say no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/>
              <a:t>	“It is a trap for a man to dedicate something rashly and only later to consider his vows.”  </a:t>
            </a:r>
            <a:r>
              <a:rPr lang="en-US" dirty="0" smtClean="0"/>
              <a:t>Proverbs 20:25</a:t>
            </a:r>
          </a:p>
          <a:p>
            <a:pPr>
              <a:buNone/>
            </a:pPr>
            <a:endParaRPr lang="en-US" sz="36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Slowing Your Pace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600" b="1" dirty="0" smtClean="0"/>
              <a:t>O – OBEY  </a:t>
            </a:r>
            <a:r>
              <a:rPr lang="en-US" sz="3600" b="1" u="sng" dirty="0" smtClean="0"/>
              <a:t>the 4</a:t>
            </a:r>
            <a:r>
              <a:rPr lang="en-US" sz="3600" b="1" u="sng" baseline="30000" dirty="0" smtClean="0"/>
              <a:t>th</a:t>
            </a:r>
            <a:r>
              <a:rPr lang="en-US" sz="3600" b="1" u="sng" dirty="0" smtClean="0"/>
              <a:t> commandment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sz="36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Slowing Your Pace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600" b="1" dirty="0" smtClean="0"/>
              <a:t>O – OBEY  </a:t>
            </a:r>
            <a:r>
              <a:rPr lang="en-US" sz="3600" b="1" u="sng" dirty="0" smtClean="0"/>
              <a:t>the 4</a:t>
            </a:r>
            <a:r>
              <a:rPr lang="en-US" sz="3600" b="1" u="sng" baseline="30000" dirty="0" smtClean="0"/>
              <a:t>th</a:t>
            </a:r>
            <a:r>
              <a:rPr lang="en-US" sz="3600" b="1" u="sng" dirty="0" smtClean="0"/>
              <a:t> commandment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smtClean="0"/>
              <a:t>	“Six days you shall labor and do all your work, but the seventh day is the Sabbath of the LORD your God.”  </a:t>
            </a:r>
            <a:r>
              <a:rPr lang="en-US" smtClean="0"/>
              <a:t>Exodus 20:9-10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sz="36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Slowing Your Pace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600" b="1" dirty="0" smtClean="0"/>
              <a:t>O – OBEY  </a:t>
            </a:r>
            <a:r>
              <a:rPr lang="en-US" sz="3600" b="1" u="sng" dirty="0" smtClean="0"/>
              <a:t>the 4</a:t>
            </a:r>
            <a:r>
              <a:rPr lang="en-US" sz="3600" b="1" u="sng" baseline="30000" dirty="0" smtClean="0"/>
              <a:t>th</a:t>
            </a:r>
            <a:r>
              <a:rPr lang="en-US" sz="3600" b="1" u="sng" dirty="0" smtClean="0"/>
              <a:t> commandment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/>
              <a:t>	“In </a:t>
            </a:r>
            <a:r>
              <a:rPr lang="en-US" i="1" dirty="0" smtClean="0"/>
              <a:t>vain you rise early </a:t>
            </a:r>
            <a:r>
              <a:rPr lang="en-US" i="1" dirty="0" smtClean="0"/>
              <a:t>and </a:t>
            </a:r>
            <a:r>
              <a:rPr lang="en-US" i="1" dirty="0" smtClean="0"/>
              <a:t>stay up late, </a:t>
            </a:r>
            <a:r>
              <a:rPr lang="en-US" i="1" dirty="0" smtClean="0"/>
              <a:t>toiling </a:t>
            </a:r>
            <a:r>
              <a:rPr lang="en-US" i="1" dirty="0" smtClean="0"/>
              <a:t>for food to eat— </a:t>
            </a:r>
            <a:r>
              <a:rPr lang="en-US" i="1" dirty="0" smtClean="0"/>
              <a:t>for </a:t>
            </a:r>
            <a:r>
              <a:rPr lang="en-US" i="1" dirty="0" smtClean="0"/>
              <a:t>he grants sleep </a:t>
            </a:r>
            <a:r>
              <a:rPr lang="en-US" i="1" dirty="0" smtClean="0"/>
              <a:t>to</a:t>
            </a:r>
            <a:r>
              <a:rPr lang="en-US" i="1" dirty="0" smtClean="0"/>
              <a:t> those he loves</a:t>
            </a:r>
            <a:r>
              <a:rPr lang="en-US" i="1" dirty="0" smtClean="0"/>
              <a:t>.”  </a:t>
            </a:r>
            <a:r>
              <a:rPr lang="en-US" dirty="0" smtClean="0"/>
              <a:t>Psalm 127:2</a:t>
            </a:r>
            <a:endParaRPr lang="en-US" sz="36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Slowing Your Pace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600" b="1" dirty="0" smtClean="0"/>
              <a:t>W – WAIT </a:t>
            </a:r>
            <a:r>
              <a:rPr lang="en-US" sz="3600" b="1" u="sng" dirty="0" smtClean="0"/>
              <a:t>for God’s timing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sz="36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Slowing Your Pace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600" b="1" dirty="0" smtClean="0"/>
              <a:t>W – WAIT </a:t>
            </a:r>
            <a:r>
              <a:rPr lang="en-US" sz="3600" b="1" u="sng" dirty="0" smtClean="0"/>
              <a:t>for God’s timing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/>
              <a:t>	“He has made everything beautiful in its time…no one can find out the work that God does from beginning to end.”  </a:t>
            </a:r>
            <a:r>
              <a:rPr lang="en-US" dirty="0" smtClean="0"/>
              <a:t>Ecclesiastes 3:11</a:t>
            </a:r>
          </a:p>
          <a:p>
            <a:pPr>
              <a:buNone/>
            </a:pPr>
            <a:endParaRPr lang="en-US" sz="36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524000"/>
            <a:ext cx="4876800" cy="4038599"/>
          </a:xfrm>
        </p:spPr>
        <p:txBody>
          <a:bodyPr/>
          <a:lstStyle/>
          <a:p>
            <a:pPr algn="ctr">
              <a:buNone/>
            </a:pPr>
            <a:r>
              <a:rPr lang="en-US" sz="3600" dirty="0" smtClean="0"/>
              <a:t>	</a:t>
            </a:r>
            <a:r>
              <a:rPr lang="en-US" sz="3600" i="1" dirty="0" smtClean="0"/>
              <a:t>“I have come that they may have life,  and that they may have it more abundantly</a:t>
            </a:r>
            <a:r>
              <a:rPr lang="en-US" sz="3600" i="1" smtClean="0"/>
              <a:t>.” </a:t>
            </a:r>
            <a:r>
              <a:rPr lang="en-US" sz="3600" smtClean="0"/>
              <a:t> </a:t>
            </a:r>
            <a:endParaRPr lang="en-US" sz="3600" smtClean="0"/>
          </a:p>
          <a:p>
            <a:pPr algn="ctr">
              <a:buNone/>
            </a:pPr>
            <a:r>
              <a:rPr lang="en-US" sz="3600" smtClean="0"/>
              <a:t>John </a:t>
            </a:r>
            <a:r>
              <a:rPr lang="en-US" sz="3600" dirty="0" smtClean="0"/>
              <a:t>10:10</a:t>
            </a:r>
          </a:p>
          <a:p>
            <a:endParaRPr lang="en-US" dirty="0"/>
          </a:p>
        </p:txBody>
      </p:sp>
      <p:pic>
        <p:nvPicPr>
          <p:cNvPr id="4" name="Picture 3" descr="DelLamb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457200"/>
            <a:ext cx="3886200" cy="4966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Effects of a Hurried Lifestyle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Effects of a Hurried Lifestyle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 feel </a:t>
            </a:r>
            <a:r>
              <a:rPr lang="en-US" b="1" u="sng" dirty="0" smtClean="0"/>
              <a:t>MORE STRESS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Effects of a Hurried Lifestyle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 feel </a:t>
            </a:r>
            <a:r>
              <a:rPr lang="en-US" b="1" u="sng" dirty="0" smtClean="0"/>
              <a:t>MORE STRESS</a:t>
            </a:r>
          </a:p>
          <a:p>
            <a:r>
              <a:rPr lang="en-US" b="1" dirty="0" smtClean="0"/>
              <a:t>I lose </a:t>
            </a:r>
            <a:r>
              <a:rPr lang="en-US" b="1" u="sng" dirty="0" smtClean="0"/>
              <a:t>MY JOY</a:t>
            </a:r>
          </a:p>
          <a:p>
            <a:endParaRPr lang="en-US" b="1" u="sng" dirty="0" smtClean="0"/>
          </a:p>
          <a:p>
            <a:pPr>
              <a:buNone/>
            </a:pPr>
            <a:r>
              <a:rPr lang="en-US" i="1" dirty="0" smtClean="0"/>
              <a:t>	“…my days are swifter than a runner; they flee away, they see no good.”  </a:t>
            </a:r>
            <a:r>
              <a:rPr lang="en-US" dirty="0" smtClean="0"/>
              <a:t>Job 9:25</a:t>
            </a:r>
          </a:p>
          <a:p>
            <a:endParaRPr lang="en-US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Effects of a Hurried Lifestyle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 feel </a:t>
            </a:r>
            <a:r>
              <a:rPr lang="en-US" b="1" u="sng" dirty="0" smtClean="0"/>
              <a:t>MORE STRESS</a:t>
            </a:r>
          </a:p>
          <a:p>
            <a:r>
              <a:rPr lang="en-US" b="1" dirty="0" smtClean="0"/>
              <a:t>I lose </a:t>
            </a:r>
            <a:r>
              <a:rPr lang="en-US" b="1" u="sng" dirty="0" smtClean="0"/>
              <a:t>MY JOY</a:t>
            </a:r>
          </a:p>
          <a:p>
            <a:r>
              <a:rPr lang="en-US" b="1" dirty="0" smtClean="0"/>
              <a:t>I am </a:t>
            </a:r>
            <a:r>
              <a:rPr lang="en-US" b="1" u="sng" dirty="0" smtClean="0"/>
              <a:t>LESS PRODUCTIVE</a:t>
            </a:r>
          </a:p>
          <a:p>
            <a:pPr>
              <a:buNone/>
            </a:pPr>
            <a:r>
              <a:rPr lang="en-US" sz="2200" dirty="0" smtClean="0"/>
              <a:t>	</a:t>
            </a:r>
          </a:p>
          <a:p>
            <a:pPr>
              <a:buNone/>
            </a:pPr>
            <a:r>
              <a:rPr lang="en-US" sz="3000" dirty="0" smtClean="0"/>
              <a:t>	</a:t>
            </a:r>
            <a:r>
              <a:rPr lang="en-US" sz="3000" i="1" dirty="0" smtClean="0"/>
              <a:t>“The plans of the diligent lead surely to plenty, but those of everyone who is hasty, surely to poverty.”</a:t>
            </a:r>
            <a:r>
              <a:rPr lang="en-US" sz="3000" dirty="0" smtClean="0"/>
              <a:t>  Proverbs 21:5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Effects of a Hurried Lifestyle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 feel </a:t>
            </a:r>
            <a:r>
              <a:rPr lang="en-US" b="1" u="sng" dirty="0" smtClean="0"/>
              <a:t>MORE STRESS</a:t>
            </a:r>
          </a:p>
          <a:p>
            <a:r>
              <a:rPr lang="en-US" b="1" dirty="0" smtClean="0"/>
              <a:t>I lose </a:t>
            </a:r>
            <a:r>
              <a:rPr lang="en-US" b="1" u="sng" dirty="0" smtClean="0"/>
              <a:t>MY JOY</a:t>
            </a:r>
          </a:p>
          <a:p>
            <a:r>
              <a:rPr lang="en-US" b="1" dirty="0" smtClean="0"/>
              <a:t>I am </a:t>
            </a:r>
            <a:r>
              <a:rPr lang="en-US" b="1" u="sng" dirty="0" smtClean="0"/>
              <a:t>LESS PRODUCTIVE</a:t>
            </a:r>
          </a:p>
          <a:p>
            <a:r>
              <a:rPr lang="en-US" b="1" dirty="0" smtClean="0"/>
              <a:t>I can’t </a:t>
            </a:r>
            <a:r>
              <a:rPr lang="en-US" b="1" u="sng" dirty="0" smtClean="0"/>
              <a:t>HEAR GOD</a:t>
            </a:r>
          </a:p>
          <a:p>
            <a:pPr>
              <a:buNone/>
            </a:pPr>
            <a:r>
              <a:rPr lang="en-US" sz="2100" dirty="0" smtClean="0"/>
              <a:t>	</a:t>
            </a:r>
          </a:p>
          <a:p>
            <a:pPr>
              <a:buNone/>
            </a:pPr>
            <a:r>
              <a:rPr lang="en-US" i="1" dirty="0" smtClean="0"/>
              <a:t>	“Be still, and know that I am God.”  </a:t>
            </a:r>
            <a:r>
              <a:rPr lang="en-US" dirty="0" smtClean="0"/>
              <a:t>Psalm 46:10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Slowing Your Pace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Slowing Your Pace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534400" cy="3962400"/>
          </a:xfrm>
        </p:spPr>
        <p:txBody>
          <a:bodyPr/>
          <a:lstStyle/>
          <a:p>
            <a:pPr>
              <a:buNone/>
            </a:pPr>
            <a:r>
              <a:rPr lang="en-US" sz="3600" b="1" dirty="0" smtClean="0"/>
              <a:t>S – STOP </a:t>
            </a:r>
            <a:r>
              <a:rPr lang="en-US" sz="3400" b="1" u="sng" dirty="0" smtClean="0"/>
              <a:t>the constant push for more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sz="36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Slowing Your Pace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534400" cy="3962400"/>
          </a:xfrm>
        </p:spPr>
        <p:txBody>
          <a:bodyPr/>
          <a:lstStyle/>
          <a:p>
            <a:pPr>
              <a:buNone/>
            </a:pPr>
            <a:r>
              <a:rPr lang="en-US" sz="3600" b="1" dirty="0" smtClean="0"/>
              <a:t>S – STOP </a:t>
            </a:r>
            <a:r>
              <a:rPr lang="en-US" sz="3400" b="1" u="sng" dirty="0" smtClean="0"/>
              <a:t>the constant push for more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sz="3600" i="1" dirty="0" smtClean="0"/>
              <a:t>	“Better a handful with quietness than both hands full, together with toil…”  </a:t>
            </a:r>
            <a:r>
              <a:rPr lang="en-US" sz="3600" dirty="0" smtClean="0"/>
              <a:t>Ecclesiastes 4:6 </a:t>
            </a:r>
          </a:p>
          <a:p>
            <a:pPr>
              <a:buNone/>
            </a:pPr>
            <a:endParaRPr lang="en-US" sz="36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300041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33" ma:contentTypeDescription="Create a new document." ma:contentTypeScope="" ma:versionID="37d3ec2b48d53e45b233ad8f52fe1b11"/>
</file>

<file path=customXml/itemProps1.xml><?xml version="1.0" encoding="utf-8"?>
<ds:datastoreItem xmlns:ds="http://schemas.openxmlformats.org/officeDocument/2006/customXml" ds:itemID="{85E596F5-96BB-45A1-B912-600141CC306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B76B1E0-E33C-492F-80B3-0BC1023DA58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6EF58A-EA07-4A76-AC48-0EDAFC9CA0EE}">
  <ds:schemaRefs>
    <ds:schemaRef ds:uri="http://schemas.microsoft.com/office/2006/metadata/contentType"/>
    <ds:schemaRef ds:uri="http://schemas.microsoft.com/office/2006/metadata/properties/metaAttribut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TS030004112</Template>
  <TotalTime>87</TotalTime>
  <Words>176</Words>
  <Application>Microsoft Office PowerPoint</Application>
  <PresentationFormat>On-screen Show (4:3)</PresentationFormat>
  <Paragraphs>64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TS030004112</vt:lpstr>
      <vt:lpstr>S—L—O—W  Down</vt:lpstr>
      <vt:lpstr>Effects of a Hurried Lifestyle</vt:lpstr>
      <vt:lpstr>Effects of a Hurried Lifestyle</vt:lpstr>
      <vt:lpstr>Effects of a Hurried Lifestyle</vt:lpstr>
      <vt:lpstr>Effects of a Hurried Lifestyle</vt:lpstr>
      <vt:lpstr>Effects of a Hurried Lifestyle</vt:lpstr>
      <vt:lpstr>Slowing Your Pace</vt:lpstr>
      <vt:lpstr>Slowing Your Pace</vt:lpstr>
      <vt:lpstr>Slowing Your Pace</vt:lpstr>
      <vt:lpstr>Slowing Your Pace</vt:lpstr>
      <vt:lpstr>Slowing Your Pace</vt:lpstr>
      <vt:lpstr>Slowing Your Pace</vt:lpstr>
      <vt:lpstr>Slowing Your Pace</vt:lpstr>
      <vt:lpstr>Slowing Your Pace</vt:lpstr>
      <vt:lpstr>Slowing Your Pace</vt:lpstr>
      <vt:lpstr>Slowing Your Pace</vt:lpstr>
      <vt:lpstr>Slowing Your Pace</vt:lpstr>
      <vt:lpstr>Slide 18</vt:lpstr>
    </vt:vector>
  </TitlesOfParts>
  <Company>LFCS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Christmas 2008  - 17</dc:title>
  <dc:creator>franthony</dc:creator>
  <cp:lastModifiedBy> </cp:lastModifiedBy>
  <cp:revision>14</cp:revision>
  <dcterms:created xsi:type="dcterms:W3CDTF">2010-11-14T11:50:31Z</dcterms:created>
  <dcterms:modified xsi:type="dcterms:W3CDTF">2010-11-21T15:28:23Z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TC300041129990</vt:lpwstr>
  </property>
</Properties>
</file>