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87" r:id="rId4"/>
    <p:sldId id="286"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ACE13358-80CB-4510-9895-65FAECB2BF7E}" type="datetimeFigureOut">
              <a:rPr lang="en-US" smtClean="0"/>
              <a:pPr/>
              <a:t>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F820E-5E73-4A5D-94FA-E582221C4C3F}"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13358-80CB-4510-9895-65FAECB2BF7E}" type="datetimeFigureOut">
              <a:rPr lang="en-US" smtClean="0"/>
              <a:pPr/>
              <a:t>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F820E-5E73-4A5D-94FA-E582221C4C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13358-80CB-4510-9895-65FAECB2BF7E}" type="datetimeFigureOut">
              <a:rPr lang="en-US" smtClean="0"/>
              <a:pPr/>
              <a:t>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F820E-5E73-4A5D-94FA-E582221C4C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ACE13358-80CB-4510-9895-65FAECB2BF7E}" type="datetimeFigureOut">
              <a:rPr lang="en-US" smtClean="0"/>
              <a:pPr/>
              <a:t>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F820E-5E73-4A5D-94FA-E582221C4C3F}"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E13358-80CB-4510-9895-65FAECB2BF7E}" type="datetimeFigureOut">
              <a:rPr lang="en-US" smtClean="0"/>
              <a:pPr/>
              <a:t>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F820E-5E73-4A5D-94FA-E582221C4C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ACE13358-80CB-4510-9895-65FAECB2BF7E}" type="datetimeFigureOut">
              <a:rPr lang="en-US" smtClean="0"/>
              <a:pPr/>
              <a:t>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3F820E-5E73-4A5D-94FA-E582221C4C3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CE13358-80CB-4510-9895-65FAECB2BF7E}" type="datetimeFigureOut">
              <a:rPr lang="en-US" smtClean="0"/>
              <a:pPr/>
              <a:t>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3F820E-5E73-4A5D-94FA-E582221C4C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CE13358-80CB-4510-9895-65FAECB2BF7E}" type="datetimeFigureOut">
              <a:rPr lang="en-US" smtClean="0"/>
              <a:pPr/>
              <a:t>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3F820E-5E73-4A5D-94FA-E582221C4C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13358-80CB-4510-9895-65FAECB2BF7E}" type="datetimeFigureOut">
              <a:rPr lang="en-US" smtClean="0"/>
              <a:pPr/>
              <a:t>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3F820E-5E73-4A5D-94FA-E582221C4C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13358-80CB-4510-9895-65FAECB2BF7E}" type="datetimeFigureOut">
              <a:rPr lang="en-US" smtClean="0"/>
              <a:pPr/>
              <a:t>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3F820E-5E73-4A5D-94FA-E582221C4C3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13358-80CB-4510-9895-65FAECB2BF7E}" type="datetimeFigureOut">
              <a:rPr lang="en-US" smtClean="0"/>
              <a:pPr/>
              <a:t>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3F820E-5E73-4A5D-94FA-E582221C4C3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ACE13358-80CB-4510-9895-65FAECB2BF7E}" type="datetimeFigureOut">
              <a:rPr lang="en-US" smtClean="0"/>
              <a:pPr/>
              <a:t>1/2/2011</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613F820E-5E73-4A5D-94FA-E582221C4C3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800" dirty="0" smtClean="0"/>
              <a:t>January 2, 2011</a:t>
            </a:r>
            <a:endParaRPr lang="en-US" sz="2800" dirty="0"/>
          </a:p>
        </p:txBody>
      </p:sp>
      <p:sp>
        <p:nvSpPr>
          <p:cNvPr id="2" name="Title 1"/>
          <p:cNvSpPr>
            <a:spLocks noGrp="1"/>
          </p:cNvSpPr>
          <p:nvPr>
            <p:ph type="ctrTitle"/>
          </p:nvPr>
        </p:nvSpPr>
        <p:spPr/>
        <p:txBody>
          <a:bodyPr/>
          <a:lstStyle/>
          <a:p>
            <a:r>
              <a:rPr lang="en-US" sz="4800" b="1" dirty="0" smtClean="0"/>
              <a:t>Finding Peace </a:t>
            </a:r>
            <a:br>
              <a:rPr lang="en-US" sz="4800" b="1" dirty="0" smtClean="0"/>
            </a:br>
            <a:r>
              <a:rPr lang="en-US" sz="4800" b="1" dirty="0" smtClean="0"/>
              <a:t>in the Face of Evil</a:t>
            </a:r>
            <a:endParaRPr lang="en-US" sz="4800" b="1" dirty="0"/>
          </a:p>
        </p:txBody>
      </p:sp>
    </p:spTree>
    <p:extLst>
      <p:ext uri="{BB962C8B-B14F-4D97-AF65-F5344CB8AC3E}">
        <p14:creationId xmlns:p14="http://schemas.microsoft.com/office/powerpoint/2010/main" xmlns="" val="3030215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Psalm 73</a:t>
            </a:r>
            <a:endParaRPr lang="en-US" sz="4000" b="1" dirty="0"/>
          </a:p>
        </p:txBody>
      </p:sp>
      <p:sp>
        <p:nvSpPr>
          <p:cNvPr id="3" name="Content Placeholder 2"/>
          <p:cNvSpPr>
            <a:spLocks noGrp="1"/>
          </p:cNvSpPr>
          <p:nvPr>
            <p:ph sz="quarter" idx="13"/>
          </p:nvPr>
        </p:nvSpPr>
        <p:spPr>
          <a:xfrm>
            <a:off x="609600" y="1600200"/>
            <a:ext cx="7924800" cy="4800600"/>
          </a:xfrm>
        </p:spPr>
        <p:txBody>
          <a:bodyPr>
            <a:normAutofit/>
          </a:bodyPr>
          <a:lstStyle/>
          <a:p>
            <a:pPr marL="0" indent="0">
              <a:buNone/>
            </a:pPr>
            <a:r>
              <a:rPr lang="en-US" sz="3200" dirty="0"/>
              <a:t>13 Surely I have cleansed my heart in vain,</a:t>
            </a:r>
          </a:p>
          <a:p>
            <a:pPr marL="0" indent="0">
              <a:buNone/>
            </a:pPr>
            <a:r>
              <a:rPr lang="en-US" sz="3200" dirty="0"/>
              <a:t>         And washed my hands in innocence.</a:t>
            </a:r>
          </a:p>
          <a:p>
            <a:pPr marL="0" indent="0">
              <a:buNone/>
            </a:pPr>
            <a:r>
              <a:rPr lang="en-US" sz="3200" dirty="0"/>
              <a:t> 14 For all day long I have been plagued,</a:t>
            </a:r>
          </a:p>
          <a:p>
            <a:pPr marL="0" indent="0">
              <a:buNone/>
            </a:pPr>
            <a:r>
              <a:rPr lang="en-US" sz="3200" dirty="0"/>
              <a:t>         And chastened every morning. </a:t>
            </a:r>
          </a:p>
          <a:p>
            <a:pPr marL="0" indent="0">
              <a:buNone/>
            </a:pPr>
            <a:r>
              <a:rPr lang="en-US" sz="3200" dirty="0" smtClean="0"/>
              <a:t> </a:t>
            </a:r>
            <a:r>
              <a:rPr lang="en-US" sz="3200" dirty="0"/>
              <a:t>15 If I had said, “I will speak thus,”</a:t>
            </a:r>
          </a:p>
          <a:p>
            <a:pPr marL="0" indent="0">
              <a:buNone/>
            </a:pPr>
            <a:r>
              <a:rPr lang="en-US" sz="3200" dirty="0"/>
              <a:t>         Behold, I would have been untrue to the generation of Your children.</a:t>
            </a:r>
          </a:p>
        </p:txBody>
      </p:sp>
    </p:spTree>
    <p:extLst>
      <p:ext uri="{BB962C8B-B14F-4D97-AF65-F5344CB8AC3E}">
        <p14:creationId xmlns:p14="http://schemas.microsoft.com/office/powerpoint/2010/main" xmlns="" val="1935390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Psalm 73</a:t>
            </a:r>
            <a:endParaRPr lang="en-US" sz="4000" b="1" dirty="0"/>
          </a:p>
        </p:txBody>
      </p:sp>
      <p:sp>
        <p:nvSpPr>
          <p:cNvPr id="3" name="Content Placeholder 2"/>
          <p:cNvSpPr>
            <a:spLocks noGrp="1"/>
          </p:cNvSpPr>
          <p:nvPr>
            <p:ph sz="quarter" idx="13"/>
          </p:nvPr>
        </p:nvSpPr>
        <p:spPr>
          <a:xfrm>
            <a:off x="609600" y="1600200"/>
            <a:ext cx="7924800" cy="4800600"/>
          </a:xfrm>
        </p:spPr>
        <p:txBody>
          <a:bodyPr>
            <a:normAutofit/>
          </a:bodyPr>
          <a:lstStyle/>
          <a:p>
            <a:pPr marL="0" indent="0">
              <a:buNone/>
            </a:pPr>
            <a:r>
              <a:rPr lang="en-US" sz="3200" dirty="0"/>
              <a:t>16 When I thought how to understand this,</a:t>
            </a:r>
          </a:p>
          <a:p>
            <a:pPr marL="0" indent="0">
              <a:buNone/>
            </a:pPr>
            <a:r>
              <a:rPr lang="en-US" sz="3200" dirty="0"/>
              <a:t>         It was too painful for me—</a:t>
            </a:r>
          </a:p>
          <a:p>
            <a:pPr marL="0" indent="0">
              <a:buNone/>
            </a:pPr>
            <a:r>
              <a:rPr lang="en-US" sz="3200" dirty="0"/>
              <a:t> </a:t>
            </a:r>
            <a:r>
              <a:rPr lang="en-US" sz="3200" b="1" dirty="0"/>
              <a:t>17 Until I went into the sanctuary of God;</a:t>
            </a:r>
          </a:p>
          <a:p>
            <a:pPr marL="0" indent="0">
              <a:buNone/>
            </a:pPr>
            <a:r>
              <a:rPr lang="en-US" sz="3200" b="1" dirty="0"/>
              <a:t>         Then I understood their end. </a:t>
            </a:r>
          </a:p>
        </p:txBody>
      </p:sp>
    </p:spTree>
    <p:extLst>
      <p:ext uri="{BB962C8B-B14F-4D97-AF65-F5344CB8AC3E}">
        <p14:creationId xmlns:p14="http://schemas.microsoft.com/office/powerpoint/2010/main" xmlns="" val="139365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1 Corinthians 13:12</a:t>
            </a:r>
            <a:endParaRPr lang="en-US" sz="4000" b="1" dirty="0"/>
          </a:p>
        </p:txBody>
      </p:sp>
      <p:sp>
        <p:nvSpPr>
          <p:cNvPr id="3" name="Content Placeholder 2"/>
          <p:cNvSpPr>
            <a:spLocks noGrp="1"/>
          </p:cNvSpPr>
          <p:nvPr>
            <p:ph sz="quarter" idx="13"/>
          </p:nvPr>
        </p:nvSpPr>
        <p:spPr>
          <a:xfrm>
            <a:off x="609600" y="1600200"/>
            <a:ext cx="7924800" cy="4800600"/>
          </a:xfrm>
        </p:spPr>
        <p:txBody>
          <a:bodyPr>
            <a:normAutofit/>
          </a:bodyPr>
          <a:lstStyle/>
          <a:p>
            <a:pPr marL="0" indent="0">
              <a:buNone/>
            </a:pPr>
            <a:endParaRPr lang="en-US" sz="3200" dirty="0" smtClean="0"/>
          </a:p>
          <a:p>
            <a:pPr marL="0" indent="0">
              <a:buNone/>
            </a:pPr>
            <a:r>
              <a:rPr lang="en-US" sz="3200" i="1" dirty="0" smtClean="0"/>
              <a:t>“</a:t>
            </a:r>
            <a:r>
              <a:rPr lang="en-US" sz="3200" i="1" dirty="0"/>
              <a:t>For now we see in a mirror, dimly, but then face to face. Now I know in part, but then I shall know just as I also am known</a:t>
            </a:r>
            <a:r>
              <a:rPr lang="en-US" sz="3200" i="1" dirty="0" smtClean="0"/>
              <a:t>.”</a:t>
            </a:r>
            <a:endParaRPr lang="en-US" sz="3200" b="1" dirty="0"/>
          </a:p>
        </p:txBody>
      </p:sp>
    </p:spTree>
    <p:extLst>
      <p:ext uri="{BB962C8B-B14F-4D97-AF65-F5344CB8AC3E}">
        <p14:creationId xmlns:p14="http://schemas.microsoft.com/office/powerpoint/2010/main" xmlns="" val="31412412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7924800" cy="4572000"/>
          </a:xfrm>
        </p:spPr>
        <p:txBody>
          <a:bodyPr>
            <a:normAutofit/>
          </a:bodyPr>
          <a:lstStyle/>
          <a:p>
            <a:pPr marL="0" indent="0">
              <a:buNone/>
            </a:pPr>
            <a:endParaRPr lang="en-US" sz="3200" i="1" dirty="0"/>
          </a:p>
        </p:txBody>
      </p:sp>
    </p:spTree>
    <p:extLst>
      <p:ext uri="{BB962C8B-B14F-4D97-AF65-F5344CB8AC3E}">
        <p14:creationId xmlns:p14="http://schemas.microsoft.com/office/powerpoint/2010/main" xmlns="" val="1158880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7924800" cy="4572000"/>
          </a:xfrm>
        </p:spPr>
        <p:txBody>
          <a:bodyPr>
            <a:normAutofit/>
          </a:bodyPr>
          <a:lstStyle/>
          <a:p>
            <a:pPr marL="0" indent="0">
              <a:buNone/>
            </a:pPr>
            <a:r>
              <a:rPr lang="en-US" sz="3200" b="1" dirty="0" smtClean="0"/>
              <a:t>1.  God is not the </a:t>
            </a:r>
            <a:r>
              <a:rPr lang="en-US" sz="3200" b="1" u="sng" dirty="0" smtClean="0"/>
              <a:t>CREATOR </a:t>
            </a:r>
            <a:r>
              <a:rPr lang="en-US" sz="3200" b="1" dirty="0" smtClean="0"/>
              <a:t>of </a:t>
            </a:r>
            <a:r>
              <a:rPr lang="en-US" sz="3200" b="1" dirty="0" smtClean="0"/>
              <a:t>evil </a:t>
            </a:r>
            <a:r>
              <a:rPr lang="en-US" sz="3200" b="1" dirty="0" smtClean="0"/>
              <a:t>&amp; suffering</a:t>
            </a:r>
            <a:endParaRPr lang="en-US" sz="3200" b="1" dirty="0" smtClean="0"/>
          </a:p>
          <a:p>
            <a:pPr marL="0" indent="0">
              <a:buNone/>
            </a:pPr>
            <a:r>
              <a:rPr lang="en-US" sz="3200" i="1" dirty="0" smtClean="0"/>
              <a:t>	</a:t>
            </a:r>
          </a:p>
          <a:p>
            <a:pPr marL="0" indent="0">
              <a:buNone/>
            </a:pPr>
            <a:r>
              <a:rPr lang="en-US" sz="3200" i="1" dirty="0" smtClean="0"/>
              <a:t>	“</a:t>
            </a:r>
            <a:r>
              <a:rPr lang="en-US" sz="3200" i="1" dirty="0"/>
              <a:t>Then God saw everything that He had </a:t>
            </a:r>
            <a:r>
              <a:rPr lang="en-US" sz="3200" i="1" dirty="0" smtClean="0"/>
              <a:t>	made</a:t>
            </a:r>
            <a:r>
              <a:rPr lang="en-US" sz="3200" i="1" dirty="0"/>
              <a:t>, and indeed it was very good.”  </a:t>
            </a:r>
            <a:r>
              <a:rPr lang="en-US" sz="3200" i="1" dirty="0" smtClean="0"/>
              <a:t>	</a:t>
            </a:r>
            <a:r>
              <a:rPr lang="en-US" sz="3200" dirty="0" smtClean="0"/>
              <a:t>Genesis </a:t>
            </a:r>
            <a:r>
              <a:rPr lang="en-US" sz="3200" dirty="0"/>
              <a:t>1:31</a:t>
            </a:r>
          </a:p>
          <a:p>
            <a:pPr marL="0" indent="0">
              <a:buNone/>
            </a:pPr>
            <a:endParaRPr lang="en-US" sz="3200" i="1" dirty="0"/>
          </a:p>
        </p:txBody>
      </p:sp>
    </p:spTree>
    <p:extLst>
      <p:ext uri="{BB962C8B-B14F-4D97-AF65-F5344CB8AC3E}">
        <p14:creationId xmlns:p14="http://schemas.microsoft.com/office/powerpoint/2010/main" xmlns="" val="6926512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7924800" cy="4572000"/>
          </a:xfrm>
        </p:spPr>
        <p:txBody>
          <a:bodyPr>
            <a:normAutofit/>
          </a:bodyPr>
          <a:lstStyle/>
          <a:p>
            <a:pPr marL="0" indent="0">
              <a:buNone/>
            </a:pPr>
            <a:r>
              <a:rPr lang="en-US" sz="3200" b="1" dirty="0" smtClean="0"/>
              <a:t>1.  God is not the </a:t>
            </a:r>
            <a:r>
              <a:rPr lang="en-US" sz="3200" b="1" u="sng" dirty="0" smtClean="0"/>
              <a:t>CREATOR </a:t>
            </a:r>
            <a:r>
              <a:rPr lang="en-US" sz="3200" b="1" dirty="0" smtClean="0"/>
              <a:t>of evil &amp; suffering</a:t>
            </a:r>
          </a:p>
          <a:p>
            <a:pPr marL="0" indent="0">
              <a:buNone/>
            </a:pPr>
            <a:r>
              <a:rPr lang="en-US" sz="3200" i="1" dirty="0" smtClean="0"/>
              <a:t>	</a:t>
            </a:r>
          </a:p>
          <a:p>
            <a:pPr marL="0" indent="0" hangingPunct="0">
              <a:buNone/>
            </a:pPr>
            <a:r>
              <a:rPr lang="en-US" sz="3200" i="1" dirty="0" smtClean="0"/>
              <a:t>	“</a:t>
            </a:r>
            <a:r>
              <a:rPr lang="en-US" sz="3200" i="1" dirty="0"/>
              <a:t>For we know that the whole creation groans </a:t>
            </a:r>
            <a:r>
              <a:rPr lang="en-US" sz="3200" i="1" dirty="0" smtClean="0"/>
              <a:t>	and </a:t>
            </a:r>
            <a:r>
              <a:rPr lang="en-US" sz="3200" i="1" dirty="0"/>
              <a:t>labors with birth pangs together until </a:t>
            </a:r>
            <a:r>
              <a:rPr lang="en-US" sz="3200" i="1" dirty="0" smtClean="0"/>
              <a:t>	now</a:t>
            </a:r>
            <a:r>
              <a:rPr lang="en-US" sz="3200" i="1" dirty="0"/>
              <a:t>.”</a:t>
            </a:r>
            <a:r>
              <a:rPr lang="en-US" sz="3200" dirty="0"/>
              <a:t> </a:t>
            </a:r>
            <a:r>
              <a:rPr lang="en-US" sz="3200" dirty="0" smtClean="0"/>
              <a:t> Romans </a:t>
            </a:r>
            <a:r>
              <a:rPr lang="en-US" sz="3200" dirty="0"/>
              <a:t>8:22</a:t>
            </a:r>
          </a:p>
          <a:p>
            <a:pPr marL="0" indent="0">
              <a:buNone/>
            </a:pPr>
            <a:endParaRPr lang="en-US" sz="3200" i="1" dirty="0"/>
          </a:p>
        </p:txBody>
      </p:sp>
    </p:spTree>
    <p:extLst>
      <p:ext uri="{BB962C8B-B14F-4D97-AF65-F5344CB8AC3E}">
        <p14:creationId xmlns:p14="http://schemas.microsoft.com/office/powerpoint/2010/main" xmlns="" val="16289882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8305800" cy="4572000"/>
          </a:xfrm>
        </p:spPr>
        <p:txBody>
          <a:bodyPr>
            <a:normAutofit/>
          </a:bodyPr>
          <a:lstStyle/>
          <a:p>
            <a:pPr marL="0" indent="0">
              <a:buNone/>
            </a:pPr>
            <a:r>
              <a:rPr lang="en-US" sz="3200" b="1" dirty="0" smtClean="0"/>
              <a:t>2.  God can use </a:t>
            </a:r>
            <a:r>
              <a:rPr lang="en-US" sz="3200" b="1" dirty="0" smtClean="0"/>
              <a:t>evil to </a:t>
            </a:r>
            <a:r>
              <a:rPr lang="en-US" sz="3200" b="1" u="sng" dirty="0" smtClean="0"/>
              <a:t>ACCOMPLISH GOOD</a:t>
            </a:r>
          </a:p>
        </p:txBody>
      </p:sp>
    </p:spTree>
    <p:extLst>
      <p:ext uri="{BB962C8B-B14F-4D97-AF65-F5344CB8AC3E}">
        <p14:creationId xmlns:p14="http://schemas.microsoft.com/office/powerpoint/2010/main" xmlns="" val="23148033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8305800" cy="4572000"/>
          </a:xfrm>
        </p:spPr>
        <p:txBody>
          <a:bodyPr>
            <a:normAutofit/>
          </a:bodyPr>
          <a:lstStyle/>
          <a:p>
            <a:pPr marL="0" indent="0">
              <a:buNone/>
            </a:pPr>
            <a:r>
              <a:rPr lang="en-US" sz="3200" b="1" dirty="0" smtClean="0"/>
              <a:t>2.  God can use evil to </a:t>
            </a:r>
            <a:r>
              <a:rPr lang="en-US" sz="3200" b="1" u="sng" dirty="0" smtClean="0"/>
              <a:t>ACCOMPLISH GOOD</a:t>
            </a:r>
          </a:p>
          <a:p>
            <a:pPr marL="0" indent="0">
              <a:buNone/>
            </a:pPr>
            <a:endParaRPr lang="en-US" sz="3200" i="1" dirty="0"/>
          </a:p>
          <a:p>
            <a:r>
              <a:rPr lang="en-US" sz="3200" b="1" dirty="0" smtClean="0"/>
              <a:t>To draw people to </a:t>
            </a:r>
            <a:r>
              <a:rPr lang="en-US" sz="3200" b="1" u="sng" dirty="0" smtClean="0"/>
              <a:t>repentance</a:t>
            </a:r>
          </a:p>
          <a:p>
            <a:pPr marL="0" indent="0" hangingPunct="0">
              <a:buNone/>
            </a:pPr>
            <a:endParaRPr lang="en-US" sz="1200" i="1" dirty="0" smtClean="0"/>
          </a:p>
          <a:p>
            <a:pPr marL="0" indent="0" hangingPunct="0">
              <a:buNone/>
            </a:pPr>
            <a:r>
              <a:rPr lang="en-US" sz="3000" i="1" dirty="0" smtClean="0"/>
              <a:t>	“</a:t>
            </a:r>
            <a:r>
              <a:rPr lang="en-US" sz="3000" i="1" dirty="0"/>
              <a:t>For godly sorrow produces repentance leading </a:t>
            </a:r>
            <a:r>
              <a:rPr lang="en-US" sz="3000" i="1" dirty="0" smtClean="0"/>
              <a:t>	to </a:t>
            </a:r>
            <a:r>
              <a:rPr lang="en-US" sz="3000" i="1" dirty="0"/>
              <a:t>salvation, not to be regretted; but the sorrow </a:t>
            </a:r>
            <a:r>
              <a:rPr lang="en-US" sz="3000" i="1" dirty="0" smtClean="0"/>
              <a:t>	of </a:t>
            </a:r>
            <a:r>
              <a:rPr lang="en-US" sz="3000" i="1" dirty="0"/>
              <a:t>the world produces death.”</a:t>
            </a:r>
            <a:r>
              <a:rPr lang="en-US" sz="3000" dirty="0"/>
              <a:t>  2 Corinthians </a:t>
            </a:r>
            <a:r>
              <a:rPr lang="en-US" sz="3000" dirty="0" smtClean="0"/>
              <a:t>	7:10</a:t>
            </a:r>
            <a:endParaRPr lang="en-US" sz="3000" dirty="0"/>
          </a:p>
        </p:txBody>
      </p:sp>
    </p:spTree>
    <p:extLst>
      <p:ext uri="{BB962C8B-B14F-4D97-AF65-F5344CB8AC3E}">
        <p14:creationId xmlns:p14="http://schemas.microsoft.com/office/powerpoint/2010/main" xmlns="" val="67816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8305800" cy="4572000"/>
          </a:xfrm>
        </p:spPr>
        <p:txBody>
          <a:bodyPr>
            <a:normAutofit/>
          </a:bodyPr>
          <a:lstStyle/>
          <a:p>
            <a:pPr marL="0" indent="0">
              <a:buNone/>
            </a:pPr>
            <a:r>
              <a:rPr lang="en-US" sz="3200" b="1" dirty="0" smtClean="0"/>
              <a:t>2.  God can use evil to </a:t>
            </a:r>
            <a:r>
              <a:rPr lang="en-US" sz="3200" b="1" u="sng" dirty="0" smtClean="0"/>
              <a:t>ACCOMPLISH GOOD</a:t>
            </a:r>
          </a:p>
          <a:p>
            <a:pPr marL="0" indent="0">
              <a:buNone/>
            </a:pPr>
            <a:endParaRPr lang="en-US" sz="3200" i="1" dirty="0"/>
          </a:p>
          <a:p>
            <a:r>
              <a:rPr lang="en-US" sz="3200" b="1" dirty="0" smtClean="0"/>
              <a:t>To make us more like </a:t>
            </a:r>
            <a:r>
              <a:rPr lang="en-US" sz="3200" b="1" u="sng" dirty="0" smtClean="0"/>
              <a:t>Christ</a:t>
            </a:r>
          </a:p>
          <a:p>
            <a:pPr marL="0" indent="0" hangingPunct="0">
              <a:buNone/>
            </a:pPr>
            <a:endParaRPr lang="en-US" sz="1200" i="1" dirty="0" smtClean="0"/>
          </a:p>
          <a:p>
            <a:pPr marL="0" indent="0" hangingPunct="0">
              <a:buNone/>
            </a:pPr>
            <a:r>
              <a:rPr lang="en-US" sz="3000" i="1" dirty="0" smtClean="0"/>
              <a:t>	“…</a:t>
            </a:r>
            <a:r>
              <a:rPr lang="en-US" sz="3000" i="1" dirty="0"/>
              <a:t>we also glory in tribulations, knowing that </a:t>
            </a:r>
            <a:r>
              <a:rPr lang="en-US" sz="3000" i="1" dirty="0" smtClean="0"/>
              <a:t>	tribulation </a:t>
            </a:r>
            <a:r>
              <a:rPr lang="en-US" sz="3000" i="1" dirty="0"/>
              <a:t>produces perseverance; and </a:t>
            </a:r>
            <a:r>
              <a:rPr lang="en-US" sz="3000" i="1" dirty="0" smtClean="0"/>
              <a:t>	perseverance</a:t>
            </a:r>
            <a:r>
              <a:rPr lang="en-US" sz="3000" i="1" dirty="0"/>
              <a:t>, character; and character, hope.”  </a:t>
            </a:r>
            <a:r>
              <a:rPr lang="en-US" sz="3000" i="1" dirty="0" smtClean="0"/>
              <a:t>	Romans </a:t>
            </a:r>
            <a:r>
              <a:rPr lang="en-US" sz="3000" i="1" dirty="0"/>
              <a:t>5:3-4</a:t>
            </a:r>
            <a:endParaRPr lang="en-US" sz="3000" dirty="0"/>
          </a:p>
        </p:txBody>
      </p:sp>
    </p:spTree>
    <p:extLst>
      <p:ext uri="{BB962C8B-B14F-4D97-AF65-F5344CB8AC3E}">
        <p14:creationId xmlns:p14="http://schemas.microsoft.com/office/powerpoint/2010/main" xmlns="" val="871415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8305800" cy="4572000"/>
          </a:xfrm>
        </p:spPr>
        <p:txBody>
          <a:bodyPr>
            <a:normAutofit/>
          </a:bodyPr>
          <a:lstStyle/>
          <a:p>
            <a:pPr marL="0" indent="0">
              <a:buNone/>
            </a:pPr>
            <a:r>
              <a:rPr lang="en-US" sz="3200" b="1" dirty="0" smtClean="0"/>
              <a:t>2.  God can use evil to </a:t>
            </a:r>
            <a:r>
              <a:rPr lang="en-US" sz="3200" b="1" u="sng" dirty="0" smtClean="0"/>
              <a:t>ACCOMPLISH GOOD</a:t>
            </a:r>
          </a:p>
          <a:p>
            <a:pPr marL="0" indent="0">
              <a:buNone/>
            </a:pPr>
            <a:endParaRPr lang="en-US" sz="3200" i="1" dirty="0"/>
          </a:p>
          <a:p>
            <a:r>
              <a:rPr lang="en-US" sz="3200" b="1" dirty="0" smtClean="0"/>
              <a:t>To make us more like </a:t>
            </a:r>
            <a:r>
              <a:rPr lang="en-US" sz="3200" b="1" u="sng" dirty="0" smtClean="0"/>
              <a:t>Christ</a:t>
            </a:r>
          </a:p>
          <a:p>
            <a:pPr marL="0" indent="0" hangingPunct="0">
              <a:buNone/>
            </a:pPr>
            <a:endParaRPr lang="en-US" sz="1200" i="1" dirty="0" smtClean="0"/>
          </a:p>
          <a:p>
            <a:pPr marL="0" indent="0" hangingPunct="0">
              <a:buNone/>
            </a:pPr>
            <a:r>
              <a:rPr lang="en-US" sz="3000" i="1" dirty="0" smtClean="0"/>
              <a:t>	“</a:t>
            </a:r>
            <a:r>
              <a:rPr lang="en-US" sz="3000" i="1" dirty="0"/>
              <a:t>though He was a Son, yet He learned obedience </a:t>
            </a:r>
            <a:r>
              <a:rPr lang="en-US" sz="3000" i="1" dirty="0" smtClean="0"/>
              <a:t>	by </a:t>
            </a:r>
            <a:r>
              <a:rPr lang="en-US" sz="3000" i="1" dirty="0"/>
              <a:t>the things which He suffered</a:t>
            </a:r>
            <a:r>
              <a:rPr lang="en-US" sz="3000" dirty="0"/>
              <a:t>.”  Hebrews 5:8</a:t>
            </a:r>
          </a:p>
        </p:txBody>
      </p:sp>
    </p:spTree>
    <p:extLst>
      <p:ext uri="{BB962C8B-B14F-4D97-AF65-F5344CB8AC3E}">
        <p14:creationId xmlns:p14="http://schemas.microsoft.com/office/powerpoint/2010/main" xmlns="" val="1637616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838200"/>
            <a:ext cx="8153400" cy="5486400"/>
          </a:xfrm>
        </p:spPr>
        <p:txBody>
          <a:bodyPr>
            <a:normAutofit/>
          </a:bodyPr>
          <a:lstStyle/>
          <a:p>
            <a:pPr marL="0" indent="0" algn="ctr">
              <a:buNone/>
            </a:pPr>
            <a:r>
              <a:rPr lang="en-US" sz="3200" b="1" dirty="0" smtClean="0"/>
              <a:t>To remain unshaken in </a:t>
            </a:r>
            <a:r>
              <a:rPr lang="en-US" sz="3200" b="1" u="sng" dirty="0" smtClean="0"/>
              <a:t>faith</a:t>
            </a:r>
            <a:r>
              <a:rPr lang="en-US" sz="3200" b="1" dirty="0" smtClean="0"/>
              <a:t> and to find </a:t>
            </a:r>
            <a:r>
              <a:rPr lang="en-US" sz="3200" b="1" u="sng" dirty="0" smtClean="0"/>
              <a:t>peace</a:t>
            </a:r>
          </a:p>
          <a:p>
            <a:pPr marL="0" indent="0" algn="ctr">
              <a:buNone/>
            </a:pPr>
            <a:endParaRPr lang="en-US" sz="1200" b="1" i="1" u="sng" dirty="0" smtClean="0"/>
          </a:p>
          <a:p>
            <a:pPr marL="0" indent="0" algn="ctr">
              <a:buNone/>
            </a:pPr>
            <a:endParaRPr lang="en-US" sz="1200" b="1" i="1" u="sng" dirty="0" smtClean="0"/>
          </a:p>
          <a:p>
            <a:pPr marL="0" indent="0" algn="ctr">
              <a:buNone/>
            </a:pPr>
            <a:endParaRPr lang="en-US" sz="1200" b="1" i="1" u="sng" dirty="0" smtClean="0"/>
          </a:p>
          <a:p>
            <a:pPr marL="0" indent="0" algn="ctr">
              <a:buNone/>
            </a:pPr>
            <a:endParaRPr lang="en-US" sz="3200" dirty="0" smtClean="0"/>
          </a:p>
          <a:p>
            <a:pPr marL="0" indent="0" algn="ctr">
              <a:buNone/>
            </a:pPr>
            <a:endParaRPr lang="en-US" sz="3200" b="1" u="sng" dirty="0"/>
          </a:p>
        </p:txBody>
      </p:sp>
    </p:spTree>
    <p:extLst>
      <p:ext uri="{BB962C8B-B14F-4D97-AF65-F5344CB8AC3E}">
        <p14:creationId xmlns:p14="http://schemas.microsoft.com/office/powerpoint/2010/main" xmlns="" val="31337780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8305800" cy="4572000"/>
          </a:xfrm>
        </p:spPr>
        <p:txBody>
          <a:bodyPr>
            <a:normAutofit/>
          </a:bodyPr>
          <a:lstStyle/>
          <a:p>
            <a:r>
              <a:rPr lang="en-US" sz="3200" b="1" dirty="0" smtClean="0"/>
              <a:t>To lovingly </a:t>
            </a:r>
            <a:r>
              <a:rPr lang="en-US" sz="3200" b="1" u="sng" dirty="0" smtClean="0"/>
              <a:t>discipline</a:t>
            </a:r>
            <a:r>
              <a:rPr lang="en-US" sz="3200" b="1" dirty="0" smtClean="0"/>
              <a:t> His children for good</a:t>
            </a:r>
          </a:p>
          <a:p>
            <a:pPr marL="0" indent="0" hangingPunct="0">
              <a:buNone/>
            </a:pPr>
            <a:endParaRPr lang="en-US" sz="1000" i="1" dirty="0" smtClean="0"/>
          </a:p>
          <a:p>
            <a:pPr marL="0" indent="0" hangingPunct="0">
              <a:buNone/>
            </a:pPr>
            <a:r>
              <a:rPr lang="en-US" sz="3000" i="1" dirty="0" smtClean="0"/>
              <a:t>	“</a:t>
            </a:r>
            <a:r>
              <a:rPr lang="en-US" sz="3000" i="1" dirty="0"/>
              <a:t>For they indeed for a few days chastened us as </a:t>
            </a:r>
            <a:r>
              <a:rPr lang="en-US" sz="3000" i="1" dirty="0" smtClean="0"/>
              <a:t>	seemed </a:t>
            </a:r>
            <a:r>
              <a:rPr lang="en-US" sz="3000" i="1" dirty="0"/>
              <a:t>best to them, but He for our profit, that we </a:t>
            </a:r>
            <a:r>
              <a:rPr lang="en-US" sz="3000" i="1" dirty="0" smtClean="0"/>
              <a:t>	may </a:t>
            </a:r>
            <a:r>
              <a:rPr lang="en-US" sz="3000" i="1" dirty="0"/>
              <a:t>be partakers of His holiness. Now no </a:t>
            </a:r>
            <a:r>
              <a:rPr lang="en-US" sz="3000" i="1" dirty="0" smtClean="0"/>
              <a:t>	chastening </a:t>
            </a:r>
            <a:r>
              <a:rPr lang="en-US" sz="3000" i="1" dirty="0"/>
              <a:t>seems to be joyful for the present, but </a:t>
            </a:r>
            <a:r>
              <a:rPr lang="en-US" sz="3000" i="1" dirty="0" smtClean="0"/>
              <a:t>	painful</a:t>
            </a:r>
            <a:r>
              <a:rPr lang="en-US" sz="3000" i="1" dirty="0"/>
              <a:t>; nevertheless, afterward it yields the </a:t>
            </a:r>
            <a:r>
              <a:rPr lang="en-US" sz="3000" i="1" dirty="0" smtClean="0"/>
              <a:t>	peaceable </a:t>
            </a:r>
            <a:r>
              <a:rPr lang="en-US" sz="3000" i="1" dirty="0"/>
              <a:t>fruit of righteousness to those who </a:t>
            </a:r>
            <a:r>
              <a:rPr lang="en-US" sz="3000" i="1" dirty="0" smtClean="0"/>
              <a:t>	have </a:t>
            </a:r>
            <a:r>
              <a:rPr lang="en-US" sz="3000" i="1" dirty="0"/>
              <a:t>been trained by it.”  </a:t>
            </a:r>
            <a:r>
              <a:rPr lang="en-US" sz="3000" dirty="0"/>
              <a:t>Hebrews 12:10-11</a:t>
            </a:r>
          </a:p>
        </p:txBody>
      </p:sp>
    </p:spTree>
    <p:extLst>
      <p:ext uri="{BB962C8B-B14F-4D97-AF65-F5344CB8AC3E}">
        <p14:creationId xmlns:p14="http://schemas.microsoft.com/office/powerpoint/2010/main" xmlns="" val="39966977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8305800" cy="4572000"/>
          </a:xfrm>
        </p:spPr>
        <p:txBody>
          <a:bodyPr>
            <a:normAutofit/>
          </a:bodyPr>
          <a:lstStyle/>
          <a:p>
            <a:r>
              <a:rPr lang="en-US" sz="3200" b="1" dirty="0" smtClean="0"/>
              <a:t>To lovingly </a:t>
            </a:r>
            <a:r>
              <a:rPr lang="en-US" sz="3200" b="1" u="sng" dirty="0" smtClean="0"/>
              <a:t>discipline</a:t>
            </a:r>
            <a:r>
              <a:rPr lang="en-US" sz="3200" b="1" dirty="0" smtClean="0"/>
              <a:t> His children for good</a:t>
            </a:r>
          </a:p>
          <a:p>
            <a:pPr marL="0" indent="0" hangingPunct="0">
              <a:buNone/>
            </a:pPr>
            <a:endParaRPr lang="en-US" sz="1000" i="1" dirty="0" smtClean="0"/>
          </a:p>
          <a:p>
            <a:pPr marL="0" indent="0" hangingPunct="0">
              <a:buNone/>
            </a:pPr>
            <a:r>
              <a:rPr lang="en-US" sz="3000" i="1" dirty="0" smtClean="0"/>
              <a:t>	“</a:t>
            </a:r>
            <a:r>
              <a:rPr lang="en-US" sz="3000" i="1" dirty="0"/>
              <a:t>But as for you, you meant evil against me; but </a:t>
            </a:r>
            <a:r>
              <a:rPr lang="en-US" sz="3000" i="1" dirty="0" smtClean="0"/>
              <a:t>	God </a:t>
            </a:r>
            <a:r>
              <a:rPr lang="en-US" sz="3000" i="1" dirty="0"/>
              <a:t>meant it for good, in order to bring it about as </a:t>
            </a:r>
            <a:r>
              <a:rPr lang="en-US" sz="3000" i="1" dirty="0" smtClean="0"/>
              <a:t>	it </a:t>
            </a:r>
            <a:r>
              <a:rPr lang="en-US" sz="3000" i="1" dirty="0"/>
              <a:t>is this day, to save many people alive.”  </a:t>
            </a:r>
            <a:r>
              <a:rPr lang="en-US" sz="3000" dirty="0"/>
              <a:t>Genesis </a:t>
            </a:r>
            <a:r>
              <a:rPr lang="en-US" sz="3000" dirty="0" smtClean="0"/>
              <a:t>	50:20</a:t>
            </a:r>
            <a:endParaRPr lang="en-US" sz="3000" dirty="0"/>
          </a:p>
        </p:txBody>
      </p:sp>
    </p:spTree>
    <p:extLst>
      <p:ext uri="{BB962C8B-B14F-4D97-AF65-F5344CB8AC3E}">
        <p14:creationId xmlns:p14="http://schemas.microsoft.com/office/powerpoint/2010/main" xmlns="" val="26077259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8229600" cy="4572000"/>
          </a:xfrm>
        </p:spPr>
        <p:txBody>
          <a:bodyPr>
            <a:normAutofit/>
          </a:bodyPr>
          <a:lstStyle/>
          <a:p>
            <a:pPr marL="0" indent="0">
              <a:buNone/>
            </a:pPr>
            <a:r>
              <a:rPr lang="en-US" sz="3200" b="1" dirty="0"/>
              <a:t>3</a:t>
            </a:r>
            <a:r>
              <a:rPr lang="en-US" sz="3200" b="1" dirty="0" smtClean="0"/>
              <a:t>.  The Day is coming when suffering will </a:t>
            </a:r>
            <a:r>
              <a:rPr lang="en-US" sz="3200" b="1" u="sng" dirty="0" smtClean="0"/>
              <a:t>cease</a:t>
            </a:r>
            <a:r>
              <a:rPr lang="en-US" sz="3200" b="1" dirty="0" smtClean="0"/>
              <a:t> and evil will be </a:t>
            </a:r>
            <a:r>
              <a:rPr lang="en-US" sz="3200" b="1" u="sng" dirty="0" smtClean="0"/>
              <a:t>judged</a:t>
            </a:r>
          </a:p>
          <a:p>
            <a:pPr marL="0" indent="0">
              <a:buNone/>
            </a:pPr>
            <a:r>
              <a:rPr lang="en-US" sz="3200" i="1" dirty="0" smtClean="0"/>
              <a:t>	</a:t>
            </a:r>
          </a:p>
          <a:p>
            <a:pPr marL="0" indent="0" hangingPunct="0">
              <a:buNone/>
            </a:pPr>
            <a:r>
              <a:rPr lang="en-US" sz="3200" i="1" dirty="0" smtClean="0"/>
              <a:t>	“</a:t>
            </a:r>
            <a:r>
              <a:rPr lang="en-US" sz="3200" i="1" dirty="0"/>
              <a:t>The scepter of the wicked will not remain </a:t>
            </a:r>
            <a:r>
              <a:rPr lang="en-US" sz="3200" i="1" dirty="0" smtClean="0"/>
              <a:t>	over 	the </a:t>
            </a:r>
            <a:r>
              <a:rPr lang="en-US" sz="3200" i="1" dirty="0"/>
              <a:t>land allotted to the righteous…But </a:t>
            </a:r>
            <a:r>
              <a:rPr lang="en-US" sz="3200" i="1" dirty="0" smtClean="0"/>
              <a:t>those 	who </a:t>
            </a:r>
            <a:r>
              <a:rPr lang="en-US" sz="3200" i="1" dirty="0"/>
              <a:t>turn to crooked ways the LORD </a:t>
            </a:r>
            <a:r>
              <a:rPr lang="en-US" sz="3200" i="1" dirty="0" smtClean="0"/>
              <a:t>will 	banish </a:t>
            </a:r>
            <a:r>
              <a:rPr lang="en-US" sz="3200" i="1" dirty="0"/>
              <a:t>with the evildoers.”  Psalm </a:t>
            </a:r>
            <a:r>
              <a:rPr lang="en-US" sz="3200" i="1" dirty="0" smtClean="0"/>
              <a:t>125:3-5</a:t>
            </a:r>
            <a:endParaRPr lang="en-US" sz="3200" i="1" dirty="0"/>
          </a:p>
        </p:txBody>
      </p:sp>
    </p:spTree>
    <p:extLst>
      <p:ext uri="{BB962C8B-B14F-4D97-AF65-F5344CB8AC3E}">
        <p14:creationId xmlns:p14="http://schemas.microsoft.com/office/powerpoint/2010/main" xmlns="" val="27198607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7924800" cy="4572000"/>
          </a:xfrm>
        </p:spPr>
        <p:txBody>
          <a:bodyPr>
            <a:normAutofit/>
          </a:bodyPr>
          <a:lstStyle/>
          <a:p>
            <a:pPr marL="0" indent="0">
              <a:buNone/>
            </a:pPr>
            <a:r>
              <a:rPr lang="en-US" sz="3200" b="1" dirty="0"/>
              <a:t>4</a:t>
            </a:r>
            <a:r>
              <a:rPr lang="en-US" sz="3200" b="1" dirty="0" smtClean="0"/>
              <a:t>.  Our suffering will pale in comparison to the future </a:t>
            </a:r>
            <a:r>
              <a:rPr lang="en-US" sz="3200" b="1" u="sng" dirty="0" smtClean="0"/>
              <a:t>reward</a:t>
            </a:r>
          </a:p>
          <a:p>
            <a:pPr marL="0" indent="0">
              <a:buNone/>
            </a:pPr>
            <a:r>
              <a:rPr lang="en-US" sz="3200" i="1" dirty="0" smtClean="0"/>
              <a:t>	</a:t>
            </a:r>
          </a:p>
          <a:p>
            <a:pPr marL="0" indent="0" hangingPunct="0">
              <a:buNone/>
            </a:pPr>
            <a:r>
              <a:rPr lang="en-US" sz="3200" i="1" dirty="0" smtClean="0"/>
              <a:t>	“</a:t>
            </a:r>
            <a:r>
              <a:rPr lang="en-US" sz="3200" i="1" dirty="0"/>
              <a:t>For our light affliction, which is but for a </a:t>
            </a:r>
            <a:r>
              <a:rPr lang="en-US" sz="3200" i="1" dirty="0" smtClean="0"/>
              <a:t>	moment</a:t>
            </a:r>
            <a:r>
              <a:rPr lang="en-US" sz="3200" i="1" dirty="0"/>
              <a:t>, is working for us a far more </a:t>
            </a:r>
            <a:r>
              <a:rPr lang="en-US" sz="3200" i="1" dirty="0" smtClean="0"/>
              <a:t>	exceeding </a:t>
            </a:r>
            <a:r>
              <a:rPr lang="en-US" sz="3200" i="1" dirty="0"/>
              <a:t>and eternal weight of glory”  </a:t>
            </a:r>
            <a:r>
              <a:rPr lang="en-US" sz="3200" dirty="0"/>
              <a:t>2 </a:t>
            </a:r>
            <a:r>
              <a:rPr lang="en-US" sz="3200" dirty="0" smtClean="0"/>
              <a:t>	Corinthians </a:t>
            </a:r>
            <a:r>
              <a:rPr lang="en-US" sz="3200" dirty="0"/>
              <a:t>4:17</a:t>
            </a:r>
          </a:p>
        </p:txBody>
      </p:sp>
    </p:spTree>
    <p:extLst>
      <p:ext uri="{BB962C8B-B14F-4D97-AF65-F5344CB8AC3E}">
        <p14:creationId xmlns:p14="http://schemas.microsoft.com/office/powerpoint/2010/main" xmlns="" val="14223747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7924800" cy="4572000"/>
          </a:xfrm>
        </p:spPr>
        <p:txBody>
          <a:bodyPr>
            <a:normAutofit/>
          </a:bodyPr>
          <a:lstStyle/>
          <a:p>
            <a:pPr marL="0" indent="0">
              <a:buNone/>
            </a:pPr>
            <a:r>
              <a:rPr lang="en-US" sz="3200" b="1" dirty="0"/>
              <a:t>4</a:t>
            </a:r>
            <a:r>
              <a:rPr lang="en-US" sz="3200" b="1" dirty="0" smtClean="0"/>
              <a:t>.  Our suffering will pale in comparison to the future </a:t>
            </a:r>
            <a:r>
              <a:rPr lang="en-US" sz="3200" b="1" u="sng" dirty="0" smtClean="0"/>
              <a:t>reward</a:t>
            </a:r>
          </a:p>
          <a:p>
            <a:pPr marL="0" indent="0">
              <a:buNone/>
            </a:pPr>
            <a:r>
              <a:rPr lang="en-US" sz="3200" i="1" dirty="0" smtClean="0"/>
              <a:t>	</a:t>
            </a:r>
          </a:p>
          <a:p>
            <a:pPr marL="0" indent="0" hangingPunct="0">
              <a:buNone/>
            </a:pPr>
            <a:r>
              <a:rPr lang="en-US" sz="3200" i="1" dirty="0" smtClean="0"/>
              <a:t>	“</a:t>
            </a:r>
            <a:r>
              <a:rPr lang="en-US" sz="3200" i="1" dirty="0"/>
              <a:t>For I consider that the sufferings of this </a:t>
            </a:r>
            <a:r>
              <a:rPr lang="en-US" sz="3200" i="1" dirty="0" smtClean="0"/>
              <a:t>	present </a:t>
            </a:r>
            <a:r>
              <a:rPr lang="en-US" sz="3200" i="1" dirty="0"/>
              <a:t>time are not worthy to be compared </a:t>
            </a:r>
            <a:r>
              <a:rPr lang="en-US" sz="3200" i="1" dirty="0" smtClean="0"/>
              <a:t>	with </a:t>
            </a:r>
            <a:r>
              <a:rPr lang="en-US" sz="3200" i="1" dirty="0"/>
              <a:t>the glory which shall be revealed in us.”  </a:t>
            </a:r>
            <a:r>
              <a:rPr lang="en-US" sz="3200" i="1" dirty="0" smtClean="0"/>
              <a:t>	</a:t>
            </a:r>
            <a:r>
              <a:rPr lang="en-US" sz="3200" dirty="0" smtClean="0"/>
              <a:t>Romans </a:t>
            </a:r>
            <a:r>
              <a:rPr lang="en-US" sz="3200" dirty="0"/>
              <a:t>8:18</a:t>
            </a:r>
          </a:p>
        </p:txBody>
      </p:sp>
    </p:spTree>
    <p:extLst>
      <p:ext uri="{BB962C8B-B14F-4D97-AF65-F5344CB8AC3E}">
        <p14:creationId xmlns:p14="http://schemas.microsoft.com/office/powerpoint/2010/main" xmlns="" val="36452299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7924800" cy="4572000"/>
          </a:xfrm>
        </p:spPr>
        <p:txBody>
          <a:bodyPr>
            <a:normAutofit/>
          </a:bodyPr>
          <a:lstStyle/>
          <a:p>
            <a:pPr marL="0" indent="0">
              <a:buNone/>
            </a:pPr>
            <a:r>
              <a:rPr lang="en-US" sz="3200" b="1" dirty="0"/>
              <a:t>4</a:t>
            </a:r>
            <a:r>
              <a:rPr lang="en-US" sz="3200" b="1" dirty="0" smtClean="0"/>
              <a:t>.  Our suffering will pale in comparison to the future </a:t>
            </a:r>
            <a:r>
              <a:rPr lang="en-US" sz="3200" b="1" u="sng" dirty="0" smtClean="0"/>
              <a:t>reward</a:t>
            </a:r>
          </a:p>
          <a:p>
            <a:pPr marL="0" indent="0">
              <a:buNone/>
            </a:pPr>
            <a:r>
              <a:rPr lang="en-US" sz="3200" i="1" dirty="0" smtClean="0"/>
              <a:t>	</a:t>
            </a:r>
          </a:p>
          <a:p>
            <a:pPr marL="0" indent="0" hangingPunct="0">
              <a:buNone/>
            </a:pPr>
            <a:r>
              <a:rPr lang="en-US" sz="3200" i="1" dirty="0" smtClean="0"/>
              <a:t>	"</a:t>
            </a:r>
            <a:r>
              <a:rPr lang="en-US" sz="3200" i="1" dirty="0"/>
              <a:t>Eye has not seen, nor ear heard, nor have </a:t>
            </a:r>
            <a:r>
              <a:rPr lang="en-US" sz="3200" i="1" dirty="0" smtClean="0"/>
              <a:t>	entered </a:t>
            </a:r>
            <a:r>
              <a:rPr lang="en-US" sz="3200" i="1" dirty="0"/>
              <a:t>into the heart of man the things </a:t>
            </a:r>
            <a:r>
              <a:rPr lang="en-US" sz="3200" i="1" dirty="0" smtClean="0"/>
              <a:t>	which </a:t>
            </a:r>
            <a:r>
              <a:rPr lang="en-US" sz="3200" i="1" dirty="0"/>
              <a:t>God has prepared for those who love </a:t>
            </a:r>
            <a:r>
              <a:rPr lang="en-US" sz="3200" i="1" dirty="0" smtClean="0"/>
              <a:t>	Him</a:t>
            </a:r>
            <a:r>
              <a:rPr lang="en-US" sz="3200" i="1" dirty="0"/>
              <a:t>.”  </a:t>
            </a:r>
            <a:r>
              <a:rPr lang="en-US" sz="3200" dirty="0"/>
              <a:t>1 Corinthians 2:9</a:t>
            </a:r>
          </a:p>
        </p:txBody>
      </p:sp>
    </p:spTree>
    <p:extLst>
      <p:ext uri="{BB962C8B-B14F-4D97-AF65-F5344CB8AC3E}">
        <p14:creationId xmlns:p14="http://schemas.microsoft.com/office/powerpoint/2010/main" xmlns="" val="13725291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sz="4000" b="1" dirty="0" smtClean="0">
                <a:solidFill>
                  <a:schemeClr val="tx2"/>
                </a:solidFill>
              </a:rPr>
              <a:t>Finding Peace in the Face of Evil</a:t>
            </a:r>
            <a:endParaRPr lang="en-US" sz="4000" b="1" dirty="0">
              <a:solidFill>
                <a:schemeClr val="tx2"/>
              </a:solidFill>
            </a:endParaRPr>
          </a:p>
        </p:txBody>
      </p:sp>
      <p:sp>
        <p:nvSpPr>
          <p:cNvPr id="3" name="Content Placeholder 2"/>
          <p:cNvSpPr>
            <a:spLocks noGrp="1"/>
          </p:cNvSpPr>
          <p:nvPr>
            <p:ph sz="quarter" idx="13"/>
          </p:nvPr>
        </p:nvSpPr>
        <p:spPr>
          <a:xfrm>
            <a:off x="609600" y="1828800"/>
            <a:ext cx="7924800" cy="4572000"/>
          </a:xfrm>
        </p:spPr>
        <p:txBody>
          <a:bodyPr>
            <a:normAutofit/>
          </a:bodyPr>
          <a:lstStyle/>
          <a:p>
            <a:pPr marL="0" indent="0">
              <a:buNone/>
            </a:pPr>
            <a:r>
              <a:rPr lang="en-US" sz="3200" b="1" dirty="0" smtClean="0"/>
              <a:t>5.  We decide whether to turn </a:t>
            </a:r>
            <a:r>
              <a:rPr lang="en-US" sz="3200" b="1" u="sng" dirty="0" smtClean="0"/>
              <a:t>bitter</a:t>
            </a:r>
            <a:r>
              <a:rPr lang="en-US" sz="3200" b="1" dirty="0" smtClean="0"/>
              <a:t> or turn to </a:t>
            </a:r>
            <a:r>
              <a:rPr lang="en-US" sz="3200" b="1" u="sng" dirty="0" smtClean="0"/>
              <a:t>God</a:t>
            </a:r>
            <a:r>
              <a:rPr lang="en-US" sz="3200" b="1" dirty="0" smtClean="0"/>
              <a:t> for peace.</a:t>
            </a:r>
            <a:endParaRPr lang="en-US" sz="3200" b="1" u="sng" dirty="0" smtClean="0"/>
          </a:p>
        </p:txBody>
      </p:sp>
    </p:spTree>
    <p:extLst>
      <p:ext uri="{BB962C8B-B14F-4D97-AF65-F5344CB8AC3E}">
        <p14:creationId xmlns:p14="http://schemas.microsoft.com/office/powerpoint/2010/main" xmlns="" val="34843504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Psalm 73</a:t>
            </a:r>
            <a:endParaRPr lang="en-US" sz="4000" b="1" dirty="0"/>
          </a:p>
        </p:txBody>
      </p:sp>
      <p:sp>
        <p:nvSpPr>
          <p:cNvPr id="3" name="Content Placeholder 2"/>
          <p:cNvSpPr>
            <a:spLocks noGrp="1"/>
          </p:cNvSpPr>
          <p:nvPr>
            <p:ph sz="quarter" idx="13"/>
          </p:nvPr>
        </p:nvSpPr>
        <p:spPr>
          <a:xfrm>
            <a:off x="457200" y="1600200"/>
            <a:ext cx="8458200" cy="4800600"/>
          </a:xfrm>
        </p:spPr>
        <p:txBody>
          <a:bodyPr>
            <a:normAutofit/>
          </a:bodyPr>
          <a:lstStyle/>
          <a:p>
            <a:pPr marL="0" indent="0">
              <a:buNone/>
            </a:pPr>
            <a:r>
              <a:rPr lang="en-US" sz="3000" dirty="0" smtClean="0"/>
              <a:t>18 </a:t>
            </a:r>
            <a:r>
              <a:rPr lang="en-US" sz="3000" dirty="0"/>
              <a:t>Surely You set them in slippery places;</a:t>
            </a:r>
          </a:p>
          <a:p>
            <a:pPr marL="0" indent="0">
              <a:buNone/>
            </a:pPr>
            <a:r>
              <a:rPr lang="en-US" sz="3000" dirty="0"/>
              <a:t>         You cast them down to destruction.</a:t>
            </a:r>
          </a:p>
          <a:p>
            <a:pPr marL="0" indent="0">
              <a:buNone/>
            </a:pPr>
            <a:r>
              <a:rPr lang="en-US" sz="3000" dirty="0" smtClean="0"/>
              <a:t>19 Oh </a:t>
            </a:r>
            <a:r>
              <a:rPr lang="en-US" sz="3000" dirty="0"/>
              <a:t>how they are brought to </a:t>
            </a:r>
            <a:r>
              <a:rPr lang="en-US" sz="3000" dirty="0" smtClean="0"/>
              <a:t>desolation </a:t>
            </a:r>
            <a:r>
              <a:rPr lang="en-US" sz="3000" dirty="0"/>
              <a:t>as in a moment!</a:t>
            </a:r>
          </a:p>
          <a:p>
            <a:pPr marL="0" indent="0">
              <a:buNone/>
            </a:pPr>
            <a:r>
              <a:rPr lang="en-US" sz="3000" dirty="0"/>
              <a:t>         They are utterly consumed with terrors.</a:t>
            </a:r>
          </a:p>
          <a:p>
            <a:pPr marL="0" indent="0">
              <a:buNone/>
            </a:pPr>
            <a:r>
              <a:rPr lang="en-US" sz="3000" dirty="0"/>
              <a:t> 20 As a dream when one awakes,</a:t>
            </a:r>
          </a:p>
          <a:p>
            <a:pPr marL="0" indent="0">
              <a:buNone/>
            </a:pPr>
            <a:r>
              <a:rPr lang="en-US" sz="3000" dirty="0"/>
              <a:t>         So, Lord, when You awake, </a:t>
            </a:r>
          </a:p>
          <a:p>
            <a:pPr marL="0" indent="0">
              <a:buNone/>
            </a:pPr>
            <a:r>
              <a:rPr lang="en-US" sz="3000" dirty="0"/>
              <a:t>         You shall despise their image. </a:t>
            </a:r>
          </a:p>
        </p:txBody>
      </p:sp>
    </p:spTree>
    <p:extLst>
      <p:ext uri="{BB962C8B-B14F-4D97-AF65-F5344CB8AC3E}">
        <p14:creationId xmlns:p14="http://schemas.microsoft.com/office/powerpoint/2010/main" xmlns="" val="1371993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Psalm 73</a:t>
            </a:r>
            <a:endParaRPr lang="en-US" sz="4000" b="1" dirty="0"/>
          </a:p>
        </p:txBody>
      </p:sp>
      <p:sp>
        <p:nvSpPr>
          <p:cNvPr id="3" name="Content Placeholder 2"/>
          <p:cNvSpPr>
            <a:spLocks noGrp="1"/>
          </p:cNvSpPr>
          <p:nvPr>
            <p:ph sz="quarter" idx="13"/>
          </p:nvPr>
        </p:nvSpPr>
        <p:spPr>
          <a:xfrm>
            <a:off x="457200" y="1600200"/>
            <a:ext cx="8458200" cy="4800600"/>
          </a:xfrm>
        </p:spPr>
        <p:txBody>
          <a:bodyPr>
            <a:normAutofit/>
          </a:bodyPr>
          <a:lstStyle/>
          <a:p>
            <a:pPr marL="0" indent="0">
              <a:buNone/>
            </a:pPr>
            <a:r>
              <a:rPr lang="en-US" sz="3000" dirty="0" smtClean="0"/>
              <a:t>21 </a:t>
            </a:r>
            <a:r>
              <a:rPr lang="en-US" sz="3000" dirty="0"/>
              <a:t>Thus my heart was </a:t>
            </a:r>
            <a:r>
              <a:rPr lang="en-US" sz="3000" dirty="0" smtClean="0"/>
              <a:t>grieved and I was vexed in my mind.</a:t>
            </a:r>
          </a:p>
          <a:p>
            <a:pPr marL="0" indent="0">
              <a:buNone/>
            </a:pPr>
            <a:r>
              <a:rPr lang="en-US" sz="3000" dirty="0" smtClean="0"/>
              <a:t> </a:t>
            </a:r>
            <a:r>
              <a:rPr lang="en-US" sz="3000" dirty="0"/>
              <a:t>22 I was so foolish and ignorant;</a:t>
            </a:r>
          </a:p>
          <a:p>
            <a:pPr marL="0" indent="0">
              <a:buNone/>
            </a:pPr>
            <a:r>
              <a:rPr lang="en-US" sz="3000" dirty="0"/>
              <a:t>         I was like a beast before You.</a:t>
            </a:r>
          </a:p>
          <a:p>
            <a:pPr marL="0" indent="0">
              <a:buNone/>
            </a:pPr>
            <a:r>
              <a:rPr lang="en-US" sz="3000" dirty="0"/>
              <a:t> 23 Nevertheless I am continually with You;</a:t>
            </a:r>
          </a:p>
          <a:p>
            <a:pPr marL="0" indent="0">
              <a:buNone/>
            </a:pPr>
            <a:r>
              <a:rPr lang="en-US" sz="3000" dirty="0"/>
              <a:t>         You hold me by my right hand.</a:t>
            </a:r>
          </a:p>
          <a:p>
            <a:pPr marL="0" indent="0">
              <a:buNone/>
            </a:pPr>
            <a:r>
              <a:rPr lang="en-US" sz="3000" dirty="0"/>
              <a:t> 24 You will guide me with Your counsel,</a:t>
            </a:r>
          </a:p>
          <a:p>
            <a:pPr marL="0" indent="0">
              <a:buNone/>
            </a:pPr>
            <a:r>
              <a:rPr lang="en-US" sz="3000" dirty="0"/>
              <a:t>         And afterward receive me to glory. </a:t>
            </a:r>
          </a:p>
        </p:txBody>
      </p:sp>
    </p:spTree>
    <p:extLst>
      <p:ext uri="{BB962C8B-B14F-4D97-AF65-F5344CB8AC3E}">
        <p14:creationId xmlns:p14="http://schemas.microsoft.com/office/powerpoint/2010/main" xmlns="" val="6110231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Psalm 73</a:t>
            </a:r>
            <a:endParaRPr lang="en-US" sz="4000" b="1" dirty="0"/>
          </a:p>
        </p:txBody>
      </p:sp>
      <p:sp>
        <p:nvSpPr>
          <p:cNvPr id="3" name="Content Placeholder 2"/>
          <p:cNvSpPr>
            <a:spLocks noGrp="1"/>
          </p:cNvSpPr>
          <p:nvPr>
            <p:ph sz="quarter" idx="13"/>
          </p:nvPr>
        </p:nvSpPr>
        <p:spPr>
          <a:xfrm>
            <a:off x="457200" y="1600200"/>
            <a:ext cx="8458200" cy="4800600"/>
          </a:xfrm>
        </p:spPr>
        <p:txBody>
          <a:bodyPr>
            <a:normAutofit/>
          </a:bodyPr>
          <a:lstStyle/>
          <a:p>
            <a:pPr marL="0" indent="0">
              <a:buNone/>
            </a:pPr>
            <a:r>
              <a:rPr lang="en-US" sz="3000" dirty="0"/>
              <a:t> 25 Whom have I in heaven but You?</a:t>
            </a:r>
          </a:p>
          <a:p>
            <a:pPr marL="0" indent="0">
              <a:buNone/>
            </a:pPr>
            <a:r>
              <a:rPr lang="en-US" sz="3000" dirty="0"/>
              <a:t>         And there is none upon earth that I desire besides </a:t>
            </a:r>
            <a:endParaRPr lang="en-US" sz="3000" dirty="0" smtClean="0"/>
          </a:p>
          <a:p>
            <a:pPr marL="0" indent="0">
              <a:buNone/>
            </a:pPr>
            <a:r>
              <a:rPr lang="en-US" sz="3000" dirty="0"/>
              <a:t>	</a:t>
            </a:r>
            <a:r>
              <a:rPr lang="en-US" sz="3000" dirty="0" smtClean="0"/>
              <a:t>You</a:t>
            </a:r>
            <a:r>
              <a:rPr lang="en-US" sz="3000" dirty="0"/>
              <a:t>.</a:t>
            </a:r>
          </a:p>
          <a:p>
            <a:pPr marL="0" indent="0">
              <a:buNone/>
            </a:pPr>
            <a:r>
              <a:rPr lang="en-US" sz="3000" dirty="0"/>
              <a:t> 26 My flesh and my heart fail;</a:t>
            </a:r>
          </a:p>
          <a:p>
            <a:pPr marL="0" indent="0">
              <a:buNone/>
            </a:pPr>
            <a:r>
              <a:rPr lang="en-US" sz="3000" dirty="0"/>
              <a:t>         But God is the strength of my heart and my portion </a:t>
            </a:r>
            <a:r>
              <a:rPr lang="en-US" sz="3000" dirty="0" smtClean="0"/>
              <a:t> </a:t>
            </a:r>
          </a:p>
          <a:p>
            <a:pPr marL="0" indent="0">
              <a:buNone/>
            </a:pPr>
            <a:r>
              <a:rPr lang="en-US" sz="3000" dirty="0"/>
              <a:t>	</a:t>
            </a:r>
            <a:r>
              <a:rPr lang="en-US" sz="3000" dirty="0" smtClean="0"/>
              <a:t>forever</a:t>
            </a:r>
            <a:r>
              <a:rPr lang="en-US" sz="3000" dirty="0"/>
              <a:t>. </a:t>
            </a:r>
          </a:p>
        </p:txBody>
      </p:sp>
    </p:spTree>
    <p:extLst>
      <p:ext uri="{BB962C8B-B14F-4D97-AF65-F5344CB8AC3E}">
        <p14:creationId xmlns:p14="http://schemas.microsoft.com/office/powerpoint/2010/main" xmlns="" val="33876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838200"/>
            <a:ext cx="8153400" cy="5486400"/>
          </a:xfrm>
        </p:spPr>
        <p:txBody>
          <a:bodyPr>
            <a:normAutofit/>
          </a:bodyPr>
          <a:lstStyle/>
          <a:p>
            <a:pPr marL="0" indent="0" algn="ctr">
              <a:buNone/>
            </a:pPr>
            <a:r>
              <a:rPr lang="en-US" sz="3200" b="1" dirty="0" smtClean="0"/>
              <a:t>To remain </a:t>
            </a:r>
            <a:r>
              <a:rPr lang="en-US" sz="3200" b="1" dirty="0" smtClean="0"/>
              <a:t>unshaken in </a:t>
            </a:r>
            <a:r>
              <a:rPr lang="en-US" sz="3200" b="1" u="sng" dirty="0" smtClean="0"/>
              <a:t>faith</a:t>
            </a:r>
            <a:r>
              <a:rPr lang="en-US" sz="3200" b="1" dirty="0" smtClean="0"/>
              <a:t> </a:t>
            </a:r>
            <a:r>
              <a:rPr lang="en-US" sz="3200" b="1" dirty="0" smtClean="0"/>
              <a:t>and to </a:t>
            </a:r>
            <a:r>
              <a:rPr lang="en-US" sz="3200" b="1" dirty="0" smtClean="0"/>
              <a:t>find </a:t>
            </a:r>
            <a:r>
              <a:rPr lang="en-US" sz="3200" b="1" u="sng" dirty="0" smtClean="0"/>
              <a:t>peace</a:t>
            </a:r>
          </a:p>
          <a:p>
            <a:pPr marL="0" indent="0" algn="ctr">
              <a:buNone/>
            </a:pPr>
            <a:endParaRPr lang="en-US" sz="1200" b="1" i="1" u="sng" dirty="0" smtClean="0"/>
          </a:p>
          <a:p>
            <a:pPr marL="0" indent="0" algn="ctr">
              <a:buNone/>
            </a:pPr>
            <a:endParaRPr lang="en-US" sz="1200" b="1" i="1" u="sng" dirty="0" smtClean="0"/>
          </a:p>
          <a:p>
            <a:pPr marL="0" indent="0" algn="ctr">
              <a:buNone/>
            </a:pPr>
            <a:endParaRPr lang="en-US" sz="1200" b="1" i="1" u="sng" dirty="0" smtClean="0"/>
          </a:p>
          <a:p>
            <a:pPr marL="0" indent="0">
              <a:buNone/>
            </a:pPr>
            <a:r>
              <a:rPr lang="en-US" sz="3000" i="1" dirty="0" smtClean="0"/>
              <a:t>“…</a:t>
            </a:r>
            <a:r>
              <a:rPr lang="en-US" sz="3000" i="1" dirty="0" smtClean="0"/>
              <a:t>to establish you and encourage you concerning your faith, that no one should be shaken by these afflictions; for you yourselves know that we are appointed to this.  For, in fact, we told you before when we were with you that we would suffer tribulation, just as it happened, and you know.”  </a:t>
            </a:r>
            <a:r>
              <a:rPr lang="en-US" sz="3000" dirty="0" smtClean="0"/>
              <a:t>1 Thessalonians 3:2-4</a:t>
            </a:r>
          </a:p>
          <a:p>
            <a:pPr marL="0" indent="0" algn="ctr">
              <a:buNone/>
            </a:pPr>
            <a:endParaRPr lang="en-US" sz="3200" dirty="0" smtClean="0"/>
          </a:p>
          <a:p>
            <a:pPr marL="0" indent="0" algn="ctr">
              <a:buNone/>
            </a:pPr>
            <a:endParaRPr lang="en-US" sz="3200" b="1" u="sng" dirty="0"/>
          </a:p>
        </p:txBody>
      </p:sp>
    </p:spTree>
    <p:extLst>
      <p:ext uri="{BB962C8B-B14F-4D97-AF65-F5344CB8AC3E}">
        <p14:creationId xmlns:p14="http://schemas.microsoft.com/office/powerpoint/2010/main" xmlns="" val="31337780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Psalm 73</a:t>
            </a:r>
            <a:endParaRPr lang="en-US" sz="4000" b="1" dirty="0"/>
          </a:p>
        </p:txBody>
      </p:sp>
      <p:sp>
        <p:nvSpPr>
          <p:cNvPr id="3" name="Content Placeholder 2"/>
          <p:cNvSpPr>
            <a:spLocks noGrp="1"/>
          </p:cNvSpPr>
          <p:nvPr>
            <p:ph sz="quarter" idx="13"/>
          </p:nvPr>
        </p:nvSpPr>
        <p:spPr>
          <a:xfrm>
            <a:off x="457200" y="1600200"/>
            <a:ext cx="8458200" cy="4800600"/>
          </a:xfrm>
        </p:spPr>
        <p:txBody>
          <a:bodyPr>
            <a:normAutofit/>
          </a:bodyPr>
          <a:lstStyle/>
          <a:p>
            <a:pPr marL="0" indent="0">
              <a:buNone/>
            </a:pPr>
            <a:r>
              <a:rPr lang="en-US" sz="3000" dirty="0"/>
              <a:t> 27 For indeed, those who are far from You shall perish;</a:t>
            </a:r>
          </a:p>
          <a:p>
            <a:pPr marL="0" indent="0">
              <a:buNone/>
            </a:pPr>
            <a:r>
              <a:rPr lang="en-US" sz="3000" dirty="0"/>
              <a:t>         You have destroyed all those who desert You for </a:t>
            </a:r>
            <a:endParaRPr lang="en-US" sz="3000" dirty="0" smtClean="0"/>
          </a:p>
          <a:p>
            <a:pPr marL="0" indent="0">
              <a:buNone/>
            </a:pPr>
            <a:r>
              <a:rPr lang="en-US" sz="3000"/>
              <a:t>	</a:t>
            </a:r>
            <a:r>
              <a:rPr lang="en-US" sz="3000" smtClean="0"/>
              <a:t>harlotry</a:t>
            </a:r>
            <a:r>
              <a:rPr lang="en-US" sz="3000" dirty="0"/>
              <a:t>.</a:t>
            </a:r>
          </a:p>
          <a:p>
            <a:pPr marL="0" indent="0">
              <a:buNone/>
            </a:pPr>
            <a:r>
              <a:rPr lang="en-US" sz="3000" dirty="0"/>
              <a:t> 28 But it is good for me to draw near to God;</a:t>
            </a:r>
          </a:p>
          <a:p>
            <a:pPr marL="0" indent="0">
              <a:buNone/>
            </a:pPr>
            <a:r>
              <a:rPr lang="en-US" sz="3000" dirty="0"/>
              <a:t>         I have put my trust in the Lord GOD, </a:t>
            </a:r>
          </a:p>
          <a:p>
            <a:pPr marL="0" indent="0">
              <a:buNone/>
            </a:pPr>
            <a:r>
              <a:rPr lang="en-US" sz="3000" dirty="0"/>
              <a:t>         That I may declare all Your works </a:t>
            </a:r>
          </a:p>
        </p:txBody>
      </p:sp>
    </p:spTree>
    <p:extLst>
      <p:ext uri="{BB962C8B-B14F-4D97-AF65-F5344CB8AC3E}">
        <p14:creationId xmlns:p14="http://schemas.microsoft.com/office/powerpoint/2010/main" xmlns="" val="3114589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838200"/>
            <a:ext cx="8153400" cy="5486400"/>
          </a:xfrm>
        </p:spPr>
        <p:txBody>
          <a:bodyPr>
            <a:normAutofit/>
          </a:bodyPr>
          <a:lstStyle/>
          <a:p>
            <a:pPr marL="0" indent="0" algn="ctr">
              <a:buNone/>
            </a:pPr>
            <a:r>
              <a:rPr lang="en-US" sz="3200" b="1" dirty="0" smtClean="0"/>
              <a:t>To remain unshaken in </a:t>
            </a:r>
            <a:r>
              <a:rPr lang="en-US" sz="3200" b="1" u="sng" dirty="0" smtClean="0"/>
              <a:t>faith</a:t>
            </a:r>
            <a:r>
              <a:rPr lang="en-US" sz="3200" b="1" dirty="0" smtClean="0"/>
              <a:t> and to find </a:t>
            </a:r>
            <a:r>
              <a:rPr lang="en-US" sz="3200" b="1" u="sng" dirty="0" smtClean="0"/>
              <a:t>peace</a:t>
            </a:r>
          </a:p>
          <a:p>
            <a:pPr marL="0" indent="0" algn="ctr">
              <a:buNone/>
            </a:pPr>
            <a:endParaRPr lang="en-US" sz="1200" b="1" i="1" u="sng" dirty="0" smtClean="0"/>
          </a:p>
          <a:p>
            <a:pPr marL="0" indent="0" algn="ctr">
              <a:buNone/>
            </a:pPr>
            <a:endParaRPr lang="en-US" sz="1200" b="1" i="1" u="sng" dirty="0" smtClean="0"/>
          </a:p>
          <a:p>
            <a:pPr marL="0" indent="0" algn="ctr">
              <a:buNone/>
            </a:pPr>
            <a:endParaRPr lang="en-US" sz="1200" b="1" i="1" u="sng" dirty="0" smtClean="0"/>
          </a:p>
          <a:p>
            <a:pPr marL="0" indent="0" algn="ctr">
              <a:buNone/>
            </a:pPr>
            <a:endParaRPr lang="en-US" sz="1200" b="1" i="1" u="sng" dirty="0" smtClean="0"/>
          </a:p>
          <a:p>
            <a:pPr marL="0" indent="0" algn="ctr">
              <a:buNone/>
            </a:pPr>
            <a:r>
              <a:rPr lang="en-US" sz="3200" i="1" dirty="0" smtClean="0">
                <a:solidFill>
                  <a:schemeClr val="tx2"/>
                </a:solidFill>
              </a:rPr>
              <a:t>“Keep us in your faith and </a:t>
            </a:r>
          </a:p>
          <a:p>
            <a:pPr marL="0" indent="0" algn="ctr">
              <a:buNone/>
            </a:pPr>
            <a:r>
              <a:rPr lang="en-US" sz="3200" i="1" dirty="0" smtClean="0">
                <a:solidFill>
                  <a:schemeClr val="tx2"/>
                </a:solidFill>
              </a:rPr>
              <a:t>grant us your peace unto the end.”</a:t>
            </a:r>
          </a:p>
          <a:p>
            <a:pPr marL="0" indent="0" algn="ctr">
              <a:buNone/>
            </a:pPr>
            <a:endParaRPr lang="en-US" sz="3200" dirty="0" smtClean="0"/>
          </a:p>
          <a:p>
            <a:pPr marL="0" indent="0" algn="ctr">
              <a:buNone/>
            </a:pPr>
            <a:endParaRPr lang="en-US" sz="3200" b="1" u="sng" dirty="0"/>
          </a:p>
        </p:txBody>
      </p:sp>
    </p:spTree>
    <p:extLst>
      <p:ext uri="{BB962C8B-B14F-4D97-AF65-F5344CB8AC3E}">
        <p14:creationId xmlns:p14="http://schemas.microsoft.com/office/powerpoint/2010/main" xmlns="" val="3133778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457200"/>
            <a:ext cx="7924800" cy="4114800"/>
          </a:xfrm>
        </p:spPr>
        <p:txBody>
          <a:bodyPr>
            <a:normAutofit/>
          </a:bodyPr>
          <a:lstStyle/>
          <a:p>
            <a:pPr marL="0" indent="0" algn="ctr">
              <a:buNone/>
            </a:pPr>
            <a:r>
              <a:rPr lang="en-US" sz="4000" b="1" dirty="0" smtClean="0"/>
              <a:t>I find peace by </a:t>
            </a:r>
            <a:r>
              <a:rPr lang="en-US" sz="4000" b="1" u="sng" dirty="0" smtClean="0"/>
              <a:t>drawing near to God</a:t>
            </a:r>
          </a:p>
          <a:p>
            <a:pPr marL="0" indent="0" algn="ctr">
              <a:buNone/>
            </a:pPr>
            <a:endParaRPr lang="en-US" sz="3200" b="1" u="sn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47800" y="1905000"/>
            <a:ext cx="6397685" cy="4279702"/>
          </a:xfrm>
          <a:prstGeom prst="rect">
            <a:avLst/>
          </a:prstGeom>
        </p:spPr>
      </p:pic>
    </p:spTree>
    <p:extLst>
      <p:ext uri="{BB962C8B-B14F-4D97-AF65-F5344CB8AC3E}">
        <p14:creationId xmlns:p14="http://schemas.microsoft.com/office/powerpoint/2010/main" xmlns="" val="1477596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Psalm 73</a:t>
            </a:r>
            <a:endParaRPr lang="en-US" sz="4000" b="1" dirty="0"/>
          </a:p>
        </p:txBody>
      </p:sp>
      <p:sp>
        <p:nvSpPr>
          <p:cNvPr id="3" name="Content Placeholder 2"/>
          <p:cNvSpPr>
            <a:spLocks noGrp="1"/>
          </p:cNvSpPr>
          <p:nvPr>
            <p:ph sz="quarter" idx="13"/>
          </p:nvPr>
        </p:nvSpPr>
        <p:spPr>
          <a:xfrm>
            <a:off x="609600" y="1600200"/>
            <a:ext cx="7924800" cy="4800600"/>
          </a:xfrm>
        </p:spPr>
        <p:txBody>
          <a:bodyPr>
            <a:normAutofit/>
          </a:bodyPr>
          <a:lstStyle/>
          <a:p>
            <a:pPr marL="0" indent="0">
              <a:buNone/>
            </a:pPr>
            <a:r>
              <a:rPr lang="en-US" sz="3200" dirty="0"/>
              <a:t>Truly God is good to Israel</a:t>
            </a:r>
            <a:r>
              <a:rPr lang="en-US" sz="3200" dirty="0" smtClean="0"/>
              <a:t>,  </a:t>
            </a:r>
          </a:p>
          <a:p>
            <a:pPr marL="0" indent="0">
              <a:buNone/>
            </a:pPr>
            <a:r>
              <a:rPr lang="en-US" sz="3200" dirty="0" smtClean="0"/>
              <a:t>         To </a:t>
            </a:r>
            <a:r>
              <a:rPr lang="en-US" sz="3200" dirty="0"/>
              <a:t>such as are pure in heart.</a:t>
            </a:r>
          </a:p>
          <a:p>
            <a:pPr marL="0" indent="0">
              <a:buNone/>
            </a:pPr>
            <a:r>
              <a:rPr lang="en-US" sz="3200" dirty="0" smtClean="0"/>
              <a:t>2 But </a:t>
            </a:r>
            <a:r>
              <a:rPr lang="en-US" sz="3200" dirty="0"/>
              <a:t>as for me, my feet had almost stumbled</a:t>
            </a:r>
            <a:r>
              <a:rPr lang="en-US" sz="3200" dirty="0" smtClean="0"/>
              <a:t>; </a:t>
            </a:r>
          </a:p>
          <a:p>
            <a:pPr marL="0" indent="0">
              <a:buNone/>
            </a:pPr>
            <a:r>
              <a:rPr lang="en-US" sz="3200" dirty="0" smtClean="0"/>
              <a:t>         My steps had nearly slipped.</a:t>
            </a:r>
          </a:p>
          <a:p>
            <a:pPr marL="0" indent="0">
              <a:buNone/>
            </a:pPr>
            <a:r>
              <a:rPr lang="en-US" sz="3200" dirty="0" smtClean="0"/>
              <a:t>3 </a:t>
            </a:r>
            <a:r>
              <a:rPr lang="en-US" sz="3200" dirty="0"/>
              <a:t>For I was envious of the boastful,</a:t>
            </a:r>
          </a:p>
          <a:p>
            <a:pPr marL="0" indent="0">
              <a:buNone/>
            </a:pPr>
            <a:r>
              <a:rPr lang="en-US" sz="3200" dirty="0"/>
              <a:t>         When I saw the prosperity of the wicked. </a:t>
            </a:r>
          </a:p>
        </p:txBody>
      </p:sp>
    </p:spTree>
    <p:extLst>
      <p:ext uri="{BB962C8B-B14F-4D97-AF65-F5344CB8AC3E}">
        <p14:creationId xmlns:p14="http://schemas.microsoft.com/office/powerpoint/2010/main" xmlns="" val="1208875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Psalm 73</a:t>
            </a:r>
            <a:endParaRPr lang="en-US" sz="4000" b="1" dirty="0"/>
          </a:p>
        </p:txBody>
      </p:sp>
      <p:sp>
        <p:nvSpPr>
          <p:cNvPr id="3" name="Content Placeholder 2"/>
          <p:cNvSpPr>
            <a:spLocks noGrp="1"/>
          </p:cNvSpPr>
          <p:nvPr>
            <p:ph sz="quarter" idx="13"/>
          </p:nvPr>
        </p:nvSpPr>
        <p:spPr>
          <a:xfrm>
            <a:off x="609600" y="1600200"/>
            <a:ext cx="7924800" cy="4800600"/>
          </a:xfrm>
        </p:spPr>
        <p:txBody>
          <a:bodyPr>
            <a:normAutofit/>
          </a:bodyPr>
          <a:lstStyle/>
          <a:p>
            <a:pPr marL="0" indent="0">
              <a:buNone/>
            </a:pPr>
            <a:r>
              <a:rPr lang="en-US" sz="3200" dirty="0"/>
              <a:t>4 For there are no pangs in their death,</a:t>
            </a:r>
          </a:p>
          <a:p>
            <a:pPr marL="0" indent="0">
              <a:buNone/>
            </a:pPr>
            <a:r>
              <a:rPr lang="en-US" sz="3200" dirty="0"/>
              <a:t>         But their strength is firm.</a:t>
            </a:r>
          </a:p>
          <a:p>
            <a:pPr marL="0" indent="0">
              <a:buNone/>
            </a:pPr>
            <a:r>
              <a:rPr lang="en-US" sz="3200" dirty="0"/>
              <a:t> 5 They are not in trouble as other men,</a:t>
            </a:r>
          </a:p>
          <a:p>
            <a:pPr marL="0" indent="0">
              <a:buNone/>
            </a:pPr>
            <a:r>
              <a:rPr lang="en-US" sz="3200" dirty="0"/>
              <a:t>         Nor are they plagued like other men.</a:t>
            </a:r>
          </a:p>
          <a:p>
            <a:pPr marL="0" indent="0">
              <a:buNone/>
            </a:pPr>
            <a:r>
              <a:rPr lang="en-US" sz="3200" dirty="0"/>
              <a:t> 6 Therefore pride serves as their necklace;</a:t>
            </a:r>
          </a:p>
          <a:p>
            <a:pPr marL="0" indent="0">
              <a:buNone/>
            </a:pPr>
            <a:r>
              <a:rPr lang="en-US" sz="3200" dirty="0"/>
              <a:t>         Violence covers them like a garment.</a:t>
            </a:r>
          </a:p>
        </p:txBody>
      </p:sp>
    </p:spTree>
    <p:extLst>
      <p:ext uri="{BB962C8B-B14F-4D97-AF65-F5344CB8AC3E}">
        <p14:creationId xmlns:p14="http://schemas.microsoft.com/office/powerpoint/2010/main" xmlns="" val="967347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Psalm 73</a:t>
            </a:r>
            <a:endParaRPr lang="en-US" sz="4000" b="1" dirty="0"/>
          </a:p>
        </p:txBody>
      </p:sp>
      <p:sp>
        <p:nvSpPr>
          <p:cNvPr id="3" name="Content Placeholder 2"/>
          <p:cNvSpPr>
            <a:spLocks noGrp="1"/>
          </p:cNvSpPr>
          <p:nvPr>
            <p:ph sz="quarter" idx="13"/>
          </p:nvPr>
        </p:nvSpPr>
        <p:spPr>
          <a:xfrm>
            <a:off x="609600" y="1600200"/>
            <a:ext cx="7924800" cy="4800600"/>
          </a:xfrm>
        </p:spPr>
        <p:txBody>
          <a:bodyPr>
            <a:normAutofit/>
          </a:bodyPr>
          <a:lstStyle/>
          <a:p>
            <a:pPr marL="0" indent="0">
              <a:buNone/>
            </a:pPr>
            <a:r>
              <a:rPr lang="en-US" sz="3200" dirty="0"/>
              <a:t>7 Their eyes bulge with abundance;</a:t>
            </a:r>
          </a:p>
          <a:p>
            <a:pPr marL="0" indent="0">
              <a:buNone/>
            </a:pPr>
            <a:r>
              <a:rPr lang="en-US" sz="3200" dirty="0"/>
              <a:t>         They have more than heart could wish.</a:t>
            </a:r>
          </a:p>
          <a:p>
            <a:pPr marL="0" indent="0">
              <a:buNone/>
            </a:pPr>
            <a:r>
              <a:rPr lang="en-US" sz="3200" dirty="0"/>
              <a:t> 8 They scoff and speak wickedly concerning </a:t>
            </a:r>
            <a:r>
              <a:rPr lang="en-US" sz="3200" dirty="0" smtClean="0"/>
              <a:t>	oppression</a:t>
            </a:r>
            <a:r>
              <a:rPr lang="en-US" sz="3200" dirty="0"/>
              <a:t>;</a:t>
            </a:r>
          </a:p>
          <a:p>
            <a:pPr marL="0" indent="0">
              <a:buNone/>
            </a:pPr>
            <a:r>
              <a:rPr lang="en-US" sz="3200" dirty="0"/>
              <a:t>         They speak loftily.</a:t>
            </a:r>
          </a:p>
          <a:p>
            <a:pPr marL="0" indent="0">
              <a:buNone/>
            </a:pPr>
            <a:r>
              <a:rPr lang="en-US" sz="3200" dirty="0"/>
              <a:t> 9 They set their mouth against the heavens,</a:t>
            </a:r>
          </a:p>
          <a:p>
            <a:pPr marL="0" indent="0">
              <a:buNone/>
            </a:pPr>
            <a:r>
              <a:rPr lang="en-US" sz="3200" dirty="0"/>
              <a:t>         And their tongue walks through the earth. </a:t>
            </a:r>
          </a:p>
        </p:txBody>
      </p:sp>
    </p:spTree>
    <p:extLst>
      <p:ext uri="{BB962C8B-B14F-4D97-AF65-F5344CB8AC3E}">
        <p14:creationId xmlns:p14="http://schemas.microsoft.com/office/powerpoint/2010/main" xmlns="" val="2927101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Psalm 73</a:t>
            </a:r>
            <a:endParaRPr lang="en-US" sz="4000" b="1" dirty="0"/>
          </a:p>
        </p:txBody>
      </p:sp>
      <p:sp>
        <p:nvSpPr>
          <p:cNvPr id="3" name="Content Placeholder 2"/>
          <p:cNvSpPr>
            <a:spLocks noGrp="1"/>
          </p:cNvSpPr>
          <p:nvPr>
            <p:ph sz="quarter" idx="13"/>
          </p:nvPr>
        </p:nvSpPr>
        <p:spPr>
          <a:xfrm>
            <a:off x="609600" y="1600200"/>
            <a:ext cx="8153400" cy="4800600"/>
          </a:xfrm>
        </p:spPr>
        <p:txBody>
          <a:bodyPr>
            <a:normAutofit/>
          </a:bodyPr>
          <a:lstStyle/>
          <a:p>
            <a:pPr marL="0" indent="0">
              <a:buNone/>
            </a:pPr>
            <a:r>
              <a:rPr lang="en-US" sz="3200" dirty="0"/>
              <a:t> 10 Therefore his people return here,</a:t>
            </a:r>
          </a:p>
          <a:p>
            <a:pPr marL="0" indent="0">
              <a:buNone/>
            </a:pPr>
            <a:r>
              <a:rPr lang="en-US" sz="3200" dirty="0"/>
              <a:t>         And waters of a full cup are drained by them.</a:t>
            </a:r>
          </a:p>
          <a:p>
            <a:pPr marL="0" indent="0">
              <a:buNone/>
            </a:pPr>
            <a:r>
              <a:rPr lang="en-US" sz="3200" dirty="0"/>
              <a:t> 11 And they say, </a:t>
            </a:r>
            <a:r>
              <a:rPr lang="en-US" sz="3200" b="1" dirty="0"/>
              <a:t>“</a:t>
            </a:r>
            <a:r>
              <a:rPr lang="en-US" sz="3200" b="1" u="sng" dirty="0"/>
              <a:t>How does God know?</a:t>
            </a:r>
          </a:p>
          <a:p>
            <a:pPr marL="0" indent="0">
              <a:buNone/>
            </a:pPr>
            <a:r>
              <a:rPr lang="en-US" sz="3200" b="1" dirty="0"/>
              <a:t>         </a:t>
            </a:r>
            <a:r>
              <a:rPr lang="en-US" sz="3200" b="1" u="sng" dirty="0"/>
              <a:t>And is there knowledge in the Most High</a:t>
            </a:r>
            <a:r>
              <a:rPr lang="en-US" sz="3200" b="1" dirty="0"/>
              <a:t>?”</a:t>
            </a:r>
          </a:p>
          <a:p>
            <a:pPr marL="0" indent="0">
              <a:buNone/>
            </a:pPr>
            <a:r>
              <a:rPr lang="en-US" sz="3200" dirty="0"/>
              <a:t> 12 Behold, these are the ungodly,</a:t>
            </a:r>
          </a:p>
          <a:p>
            <a:pPr marL="0" indent="0">
              <a:buNone/>
            </a:pPr>
            <a:r>
              <a:rPr lang="en-US" sz="3200" dirty="0" smtClean="0"/>
              <a:t>         Who </a:t>
            </a:r>
            <a:r>
              <a:rPr lang="en-US" sz="3200" dirty="0"/>
              <a:t>are always at ease; </a:t>
            </a:r>
            <a:r>
              <a:rPr lang="en-US" sz="3200" dirty="0" smtClean="0"/>
              <a:t> they </a:t>
            </a:r>
            <a:r>
              <a:rPr lang="en-US" sz="3200" dirty="0"/>
              <a:t>increase in </a:t>
            </a:r>
            <a:r>
              <a:rPr lang="en-US" sz="3200" dirty="0" smtClean="0"/>
              <a:t> riches</a:t>
            </a:r>
            <a:r>
              <a:rPr lang="en-US" sz="3200" dirty="0"/>
              <a:t>.</a:t>
            </a:r>
          </a:p>
        </p:txBody>
      </p:sp>
    </p:spTree>
    <p:extLst>
      <p:ext uri="{BB962C8B-B14F-4D97-AF65-F5344CB8AC3E}">
        <p14:creationId xmlns:p14="http://schemas.microsoft.com/office/powerpoint/2010/main" xmlns="" val="3699192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52</TotalTime>
  <Words>900</Words>
  <Application>Microsoft Office PowerPoint</Application>
  <PresentationFormat>On-screen Show (4:3)</PresentationFormat>
  <Paragraphs>147</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Horizon</vt:lpstr>
      <vt:lpstr>Finding Peace  in the Face of Evil</vt:lpstr>
      <vt:lpstr>Slide 2</vt:lpstr>
      <vt:lpstr>Slide 3</vt:lpstr>
      <vt:lpstr>Slide 4</vt:lpstr>
      <vt:lpstr>Slide 5</vt:lpstr>
      <vt:lpstr>Psalm 73</vt:lpstr>
      <vt:lpstr>Psalm 73</vt:lpstr>
      <vt:lpstr>Psalm 73</vt:lpstr>
      <vt:lpstr>Psalm 73</vt:lpstr>
      <vt:lpstr>Psalm 73</vt:lpstr>
      <vt:lpstr>Psalm 73</vt:lpstr>
      <vt:lpstr>1 Corinthians 13:12</vt:lpstr>
      <vt:lpstr>Finding Peace in the Face of Evil</vt:lpstr>
      <vt:lpstr>Finding Peace in the Face of Evil</vt:lpstr>
      <vt:lpstr>Finding Peace in the Face of Evil</vt:lpstr>
      <vt:lpstr>Finding Peace in the Face of Evil</vt:lpstr>
      <vt:lpstr>Finding Peace in the Face of Evil</vt:lpstr>
      <vt:lpstr>Finding Peace in the Face of Evil</vt:lpstr>
      <vt:lpstr>Finding Peace in the Face of Evil</vt:lpstr>
      <vt:lpstr>Finding Peace in the Face of Evil</vt:lpstr>
      <vt:lpstr>Finding Peace in the Face of Evil</vt:lpstr>
      <vt:lpstr>Finding Peace in the Face of Evil</vt:lpstr>
      <vt:lpstr>Finding Peace in the Face of Evil</vt:lpstr>
      <vt:lpstr>Finding Peace in the Face of Evil</vt:lpstr>
      <vt:lpstr>Finding Peace in the Face of Evil</vt:lpstr>
      <vt:lpstr>Finding Peace in the Face of Evil</vt:lpstr>
      <vt:lpstr>Psalm 73</vt:lpstr>
      <vt:lpstr>Psalm 73</vt:lpstr>
      <vt:lpstr>Psalm 73</vt:lpstr>
      <vt:lpstr>Psalm 73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Peace  in the Face of Evil</dc:title>
  <dc:creator>Owner</dc:creator>
  <cp:lastModifiedBy> </cp:lastModifiedBy>
  <cp:revision>11</cp:revision>
  <dcterms:created xsi:type="dcterms:W3CDTF">2011-01-02T12:16:48Z</dcterms:created>
  <dcterms:modified xsi:type="dcterms:W3CDTF">2011-01-02T16:32:53Z</dcterms:modified>
</cp:coreProperties>
</file>