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330" r:id="rId4"/>
    <p:sldId id="321" r:id="rId5"/>
    <p:sldId id="304" r:id="rId6"/>
    <p:sldId id="331" r:id="rId7"/>
    <p:sldId id="332" r:id="rId8"/>
    <p:sldId id="333" r:id="rId9"/>
    <p:sldId id="334" r:id="rId10"/>
    <p:sldId id="335" r:id="rId11"/>
    <p:sldId id="325" r:id="rId12"/>
    <p:sldId id="336" r:id="rId13"/>
    <p:sldId id="33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1252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D13B4-A21A-4CA6-A7C1-D409FBA77D8F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4AD5E-9D30-4BE9-94CD-235965A43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410200"/>
            <a:ext cx="6553200" cy="12192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Part 1 - Title</a:t>
            </a:r>
            <a:endParaRPr lang="en-US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elijah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5181600"/>
            <a:ext cx="8915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Going Up in a Blaze of Glory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August 24, 2011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Part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And away he goes…</a:t>
            </a:r>
            <a:endParaRPr lang="en-US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67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“</a:t>
            </a:r>
            <a:r>
              <a:rPr lang="en-US" sz="3600" i="1" dirty="0">
                <a:solidFill>
                  <a:srgbClr val="512525"/>
                </a:solidFill>
              </a:rPr>
              <a:t>But he shall acknowledge the son of the unloved wife as the firstborn by giving him a double portion of all that he has, for he is the beginning of his strength; the right of the firstborn is his.”  </a:t>
            </a:r>
            <a:r>
              <a:rPr lang="en-US" sz="3600" dirty="0">
                <a:solidFill>
                  <a:srgbClr val="512525"/>
                </a:solidFill>
              </a:rPr>
              <a:t>Deuteronomy 21:17</a:t>
            </a:r>
            <a:endParaRPr lang="en-US" sz="2000" dirty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506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216376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Out with the old, </a:t>
            </a:r>
            <a:b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in with the new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352800"/>
            <a:ext cx="8458200" cy="32246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See 2 Kings 2:12-14</a:t>
            </a:r>
            <a:endParaRPr lang="en-US" sz="3600" dirty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250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410200"/>
            <a:ext cx="6553200" cy="12192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Part 1 - Title</a:t>
            </a:r>
            <a:endParaRPr lang="en-US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elijah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931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410200"/>
            <a:ext cx="6553200" cy="12192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2">
                    <a:lumMod val="50000"/>
                  </a:schemeClr>
                </a:solidFill>
              </a:rPr>
              <a:t>Part 1 - Title</a:t>
            </a:r>
            <a:endParaRPr lang="en-US" sz="6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elijah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5382161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Man of God may die, 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but God of man never dies.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398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End of the Road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7086600" cy="2895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i="1" dirty="0" smtClean="0">
              <a:solidFill>
                <a:srgbClr val="512525"/>
              </a:solidFill>
            </a:endParaRPr>
          </a:p>
        </p:txBody>
      </p:sp>
      <p:pic>
        <p:nvPicPr>
          <p:cNvPr id="1028" name="Picture 4" descr="http://www.michellenye.com/images/paintedlandscapes/full_end-of-r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6934200" cy="481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2864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End of the Road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7086600" cy="2895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i="1" dirty="0" smtClean="0">
              <a:solidFill>
                <a:srgbClr val="512525"/>
              </a:solidFill>
            </a:endParaRPr>
          </a:p>
        </p:txBody>
      </p:sp>
      <p:pic>
        <p:nvPicPr>
          <p:cNvPr id="1028" name="Picture 4" descr="http://www.michellenye.com/images/paintedlandscapes/full_end-of-r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6934200" cy="481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2.bp.blogspot.com/-UZhRK_S4qZI/TiwNYOQHQZI/AAAAAAAAC4M/E7FtkJRm3uQ/s1600/wwe-hulk-hogan-wallpaper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648200" cy="556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8414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Death by Whirlwind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7086600" cy="2895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i="1" dirty="0" smtClean="0">
              <a:solidFill>
                <a:srgbClr val="512525"/>
              </a:solidFill>
            </a:endParaRPr>
          </a:p>
          <a:p>
            <a:pPr marL="0" indent="0" algn="ctr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See 2 Kings 2:1-6</a:t>
            </a:r>
          </a:p>
        </p:txBody>
      </p:sp>
    </p:spTree>
    <p:extLst>
      <p:ext uri="{BB962C8B-B14F-4D97-AF65-F5344CB8AC3E}">
        <p14:creationId xmlns:p14="http://schemas.microsoft.com/office/powerpoint/2010/main" xmlns="" val="62231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Final Stops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305800" cy="452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>
                <a:solidFill>
                  <a:srgbClr val="512525"/>
                </a:solidFill>
              </a:rPr>
              <a:t>Gilgal</a:t>
            </a:r>
            <a:r>
              <a:rPr lang="en-US" sz="4000" dirty="0" smtClean="0">
                <a:solidFill>
                  <a:srgbClr val="512525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512525"/>
                </a:solidFill>
              </a:rPr>
              <a:t>Bethel: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512525"/>
                </a:solidFill>
              </a:rPr>
              <a:t>Jericho:</a:t>
            </a:r>
          </a:p>
        </p:txBody>
      </p:sp>
    </p:spTree>
    <p:extLst>
      <p:ext uri="{BB962C8B-B14F-4D97-AF65-F5344CB8AC3E}">
        <p14:creationId xmlns:p14="http://schemas.microsoft.com/office/powerpoint/2010/main" xmlns="" val="73566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Final Stops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305800" cy="452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>
                <a:solidFill>
                  <a:srgbClr val="512525"/>
                </a:solidFill>
              </a:rPr>
              <a:t>Gilgal</a:t>
            </a:r>
            <a:r>
              <a:rPr lang="en-US" sz="4000" dirty="0" smtClean="0">
                <a:solidFill>
                  <a:srgbClr val="512525"/>
                </a:solidFill>
              </a:rPr>
              <a:t>:  </a:t>
            </a:r>
            <a:r>
              <a:rPr lang="en-US" sz="4000" b="1" dirty="0" smtClean="0">
                <a:solidFill>
                  <a:srgbClr val="512525"/>
                </a:solidFill>
              </a:rPr>
              <a:t>place of BEGINNING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512525"/>
                </a:solidFill>
              </a:rPr>
              <a:t>Bethel: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512525"/>
                </a:solidFill>
              </a:rPr>
              <a:t>Jericho:</a:t>
            </a:r>
          </a:p>
        </p:txBody>
      </p:sp>
    </p:spTree>
    <p:extLst>
      <p:ext uri="{BB962C8B-B14F-4D97-AF65-F5344CB8AC3E}">
        <p14:creationId xmlns:p14="http://schemas.microsoft.com/office/powerpoint/2010/main" xmlns="" val="32920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Final Stops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305800" cy="452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>
                <a:solidFill>
                  <a:srgbClr val="512525"/>
                </a:solidFill>
              </a:rPr>
              <a:t>Gilgal</a:t>
            </a:r>
            <a:r>
              <a:rPr lang="en-US" sz="4000" dirty="0" smtClean="0">
                <a:solidFill>
                  <a:srgbClr val="512525"/>
                </a:solidFill>
              </a:rPr>
              <a:t>:  </a:t>
            </a:r>
            <a:r>
              <a:rPr lang="en-US" sz="4000" b="1" dirty="0" smtClean="0">
                <a:solidFill>
                  <a:srgbClr val="512525"/>
                </a:solidFill>
              </a:rPr>
              <a:t>place of BEGINNING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512525"/>
                </a:solidFill>
              </a:rPr>
              <a:t>Bethel:  </a:t>
            </a:r>
            <a:r>
              <a:rPr lang="en-US" sz="4000" b="1" dirty="0" smtClean="0">
                <a:solidFill>
                  <a:srgbClr val="512525"/>
                </a:solidFill>
              </a:rPr>
              <a:t>place of PRAYER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512525"/>
                </a:solidFill>
              </a:rPr>
              <a:t>Jericho:</a:t>
            </a:r>
          </a:p>
        </p:txBody>
      </p:sp>
    </p:spTree>
    <p:extLst>
      <p:ext uri="{BB962C8B-B14F-4D97-AF65-F5344CB8AC3E}">
        <p14:creationId xmlns:p14="http://schemas.microsoft.com/office/powerpoint/2010/main" xmlns="" val="32920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Final Stops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305800" cy="452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>
                <a:solidFill>
                  <a:srgbClr val="512525"/>
                </a:solidFill>
              </a:rPr>
              <a:t>Gilgal</a:t>
            </a:r>
            <a:r>
              <a:rPr lang="en-US" sz="4000" dirty="0" smtClean="0">
                <a:solidFill>
                  <a:srgbClr val="512525"/>
                </a:solidFill>
              </a:rPr>
              <a:t>:  </a:t>
            </a:r>
            <a:r>
              <a:rPr lang="en-US" sz="4000" b="1" dirty="0" smtClean="0">
                <a:solidFill>
                  <a:srgbClr val="512525"/>
                </a:solidFill>
              </a:rPr>
              <a:t>place of BEGINNING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512525"/>
                </a:solidFill>
              </a:rPr>
              <a:t>Bethel:  </a:t>
            </a:r>
            <a:r>
              <a:rPr lang="en-US" sz="4000" b="1" dirty="0" smtClean="0">
                <a:solidFill>
                  <a:srgbClr val="512525"/>
                </a:solidFill>
              </a:rPr>
              <a:t>place of PRAYER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512525"/>
                </a:solidFill>
              </a:rPr>
              <a:t>Jericho:  </a:t>
            </a:r>
            <a:r>
              <a:rPr lang="en-US" sz="4000" b="1" dirty="0" smtClean="0">
                <a:solidFill>
                  <a:srgbClr val="512525"/>
                </a:solidFill>
              </a:rPr>
              <a:t>place of BATTLE</a:t>
            </a:r>
          </a:p>
        </p:txBody>
      </p:sp>
    </p:spTree>
    <p:extLst>
      <p:ext uri="{BB962C8B-B14F-4D97-AF65-F5344CB8AC3E}">
        <p14:creationId xmlns:p14="http://schemas.microsoft.com/office/powerpoint/2010/main" xmlns="" val="32920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And away he goes…</a:t>
            </a:r>
            <a:endParaRPr lang="en-US" sz="4800" dirty="0"/>
          </a:p>
        </p:txBody>
      </p:sp>
      <p:pic>
        <p:nvPicPr>
          <p:cNvPr id="2050" name="Picture 2" descr="http://2.bp.blogspot.com/-xYXi_1IKU5g/TasKCSFDanI/AAAAAAAAIOI/lCCC4D70pdQ/s1600/982_elijah_chariot_fire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43815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105400" y="3505200"/>
            <a:ext cx="3733800" cy="30722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i="1" dirty="0" smtClean="0">
                <a:solidFill>
                  <a:srgbClr val="512525"/>
                </a:solidFill>
              </a:rPr>
              <a:t>See 2 Kings 2:7-11</a:t>
            </a:r>
            <a:endParaRPr lang="en-US" sz="3600" dirty="0">
              <a:solidFill>
                <a:srgbClr val="512525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5125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51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173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The End of the Road</vt:lpstr>
      <vt:lpstr>The End of the Road</vt:lpstr>
      <vt:lpstr>Death by Whirlwind</vt:lpstr>
      <vt:lpstr>Final Stops</vt:lpstr>
      <vt:lpstr>Final Stops</vt:lpstr>
      <vt:lpstr>Final Stops</vt:lpstr>
      <vt:lpstr>Final Stops</vt:lpstr>
      <vt:lpstr>And away he goes…</vt:lpstr>
      <vt:lpstr>And away he goes…</vt:lpstr>
      <vt:lpstr>Out with the old,  in with the new</vt:lpstr>
      <vt:lpstr>Slide 12</vt:lpstr>
      <vt:lpstr>Slide 13</vt:lpstr>
    </vt:vector>
  </TitlesOfParts>
  <Company>USDA OCIO-ITS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george.bishara</dc:creator>
  <cp:lastModifiedBy>deacon</cp:lastModifiedBy>
  <cp:revision>29</cp:revision>
  <dcterms:created xsi:type="dcterms:W3CDTF">2011-07-01T17:04:30Z</dcterms:created>
  <dcterms:modified xsi:type="dcterms:W3CDTF">2011-08-24T23:08:36Z</dcterms:modified>
</cp:coreProperties>
</file>