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259" r:id="rId4"/>
    <p:sldId id="304" r:id="rId5"/>
    <p:sldId id="311" r:id="rId6"/>
    <p:sldId id="316" r:id="rId7"/>
    <p:sldId id="317" r:id="rId8"/>
    <p:sldId id="318" r:id="rId9"/>
    <p:sldId id="319" r:id="rId10"/>
    <p:sldId id="320" r:id="rId11"/>
    <p:sldId id="312" r:id="rId12"/>
    <p:sldId id="31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D13B4-A21A-4CA6-A7C1-D409FBA77D8F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Part 1 - Title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lijah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51816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How the Mighty Have Fallen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August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10,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2011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Part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alone</a:t>
            </a:r>
            <a:endParaRPr lang="en-US" sz="3600" dirty="0">
              <a:solidFill>
                <a:srgbClr val="512525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coming off a great victory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feeling sorry for himself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tired and hungry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512525"/>
                </a:solidFill>
              </a:rPr>
              <a:t>He looked away from God and onto circumstances</a:t>
            </a:r>
            <a:endParaRPr lang="en-US" sz="3600" b="1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0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God Restores 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6858000" cy="152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1 Kings 19:11-18</a:t>
            </a:r>
            <a:endParaRPr lang="en-US" sz="3600" dirty="0" smtClean="0">
              <a:solidFill>
                <a:srgbClr val="512525"/>
              </a:solidFill>
            </a:endParaRPr>
          </a:p>
        </p:txBody>
      </p:sp>
      <p:pic>
        <p:nvPicPr>
          <p:cNvPr id="4100" name="Picture 4" descr="http://pastorapbell.files.wordpress.com/2011/04/elijah-on-hor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812" y="2590800"/>
            <a:ext cx="5485588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1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scienceofcorrespondences.com/user/cimage/ElijahCa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799"/>
            <a:ext cx="49911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6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James 5:17-18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“Elijah </a:t>
            </a:r>
            <a:r>
              <a:rPr lang="en-US" sz="3600" i="1" dirty="0">
                <a:solidFill>
                  <a:srgbClr val="512525"/>
                </a:solidFill>
              </a:rPr>
              <a:t>was a man </a:t>
            </a:r>
            <a:r>
              <a:rPr lang="en-US" sz="3600" i="1" u="sng" dirty="0">
                <a:solidFill>
                  <a:srgbClr val="512525"/>
                </a:solidFill>
              </a:rPr>
              <a:t>with a nature like ours</a:t>
            </a:r>
            <a:r>
              <a:rPr lang="en-US" sz="3600" i="1" dirty="0">
                <a:solidFill>
                  <a:srgbClr val="512525"/>
                </a:solidFill>
              </a:rPr>
              <a:t>, and he prayed earnestly that it would not rain; and it did not rain on the land for three years and six months. </a:t>
            </a:r>
            <a:r>
              <a:rPr lang="en-US" sz="3600" i="1" dirty="0" smtClean="0">
                <a:solidFill>
                  <a:srgbClr val="512525"/>
                </a:solidFill>
              </a:rPr>
              <a:t> And </a:t>
            </a:r>
            <a:r>
              <a:rPr lang="en-US" sz="3600" i="1" dirty="0">
                <a:solidFill>
                  <a:srgbClr val="512525"/>
                </a:solidFill>
              </a:rPr>
              <a:t>he prayed again, and the heaven gave rain, and the earth produced its fruit</a:t>
            </a:r>
            <a:r>
              <a:rPr lang="en-US" sz="3600" i="1" dirty="0" smtClean="0">
                <a:solidFill>
                  <a:srgbClr val="512525"/>
                </a:solidFill>
              </a:rPr>
              <a:t>.”</a:t>
            </a:r>
            <a:endParaRPr lang="en-US" sz="3600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Drought Ends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209800"/>
            <a:ext cx="33528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1 Kings </a:t>
            </a:r>
            <a:r>
              <a:rPr lang="en-US" sz="3600" i="1" dirty="0" smtClean="0">
                <a:solidFill>
                  <a:srgbClr val="512525"/>
                </a:solidFill>
              </a:rPr>
              <a:t>18:41-46</a:t>
            </a:r>
            <a:endParaRPr lang="en-US" sz="3600" i="1" dirty="0" smtClean="0">
              <a:solidFill>
                <a:srgbClr val="512525"/>
              </a:solidFill>
            </a:endParaRPr>
          </a:p>
        </p:txBody>
      </p:sp>
      <p:pic>
        <p:nvPicPr>
          <p:cNvPr id="2050" name="Picture 2" descr="http://t2.gstatic.com/images?q=tbn:ANd9GcQU1VJfbjnV0QjhoXPiYwzr30Uz-zOdeacxhlFG0lYxUB7Cb5DD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3337034" cy="4714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Jezebel Threatens 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4114800" cy="3758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 smtClean="0">
                <a:solidFill>
                  <a:srgbClr val="512525"/>
                </a:solidFill>
              </a:rPr>
              <a:t>See 1 Kings 19</a:t>
            </a:r>
            <a:endParaRPr lang="en-US" sz="4000" i="1" dirty="0" smtClean="0">
              <a:solidFill>
                <a:srgbClr val="512525"/>
              </a:solidFill>
            </a:endParaRPr>
          </a:p>
        </p:txBody>
      </p:sp>
      <p:pic>
        <p:nvPicPr>
          <p:cNvPr id="3074" name="Picture 2" descr="http://www.staircasestudio.com/elijah/images/jezebel_ah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1752600"/>
            <a:ext cx="3660227" cy="482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6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3600" b="1" dirty="0" smtClean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512525"/>
                </a:solidFill>
              </a:rPr>
              <a:t>He was alone</a:t>
            </a:r>
            <a:endParaRPr lang="en-US" sz="3600" b="1" dirty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alone</a:t>
            </a:r>
            <a:endParaRPr lang="en-US" sz="3600" dirty="0">
              <a:solidFill>
                <a:srgbClr val="512525"/>
              </a:solidFill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512525"/>
                </a:solidFill>
              </a:rPr>
              <a:t>He was coming off a great victory</a:t>
            </a:r>
          </a:p>
        </p:txBody>
      </p:sp>
    </p:spTree>
    <p:extLst>
      <p:ext uri="{BB962C8B-B14F-4D97-AF65-F5344CB8AC3E}">
        <p14:creationId xmlns:p14="http://schemas.microsoft.com/office/powerpoint/2010/main" val="5177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alone</a:t>
            </a:r>
            <a:endParaRPr lang="en-US" sz="3600" dirty="0">
              <a:solidFill>
                <a:srgbClr val="512525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coming off a great victory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512525"/>
                </a:solidFill>
              </a:rPr>
              <a:t>He was feeling sorry for himself</a:t>
            </a:r>
          </a:p>
        </p:txBody>
      </p:sp>
    </p:spTree>
    <p:extLst>
      <p:ext uri="{BB962C8B-B14F-4D97-AF65-F5344CB8AC3E}">
        <p14:creationId xmlns:p14="http://schemas.microsoft.com/office/powerpoint/2010/main" val="5177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Fall of our Hero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alone</a:t>
            </a:r>
            <a:endParaRPr lang="en-US" sz="3600" dirty="0">
              <a:solidFill>
                <a:srgbClr val="512525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coming off a great victory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512525"/>
                </a:solidFill>
              </a:rPr>
              <a:t>He was feeling sorry for himself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512525"/>
                </a:solidFill>
              </a:rPr>
              <a:t>He was tired and hungry</a:t>
            </a:r>
          </a:p>
        </p:txBody>
      </p:sp>
    </p:spTree>
    <p:extLst>
      <p:ext uri="{BB962C8B-B14F-4D97-AF65-F5344CB8AC3E}">
        <p14:creationId xmlns:p14="http://schemas.microsoft.com/office/powerpoint/2010/main" val="5177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201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James 5:17-18</vt:lpstr>
      <vt:lpstr>The Drought Ends</vt:lpstr>
      <vt:lpstr>Jezebel Threatens Elijah</vt:lpstr>
      <vt:lpstr>The Fall of our Hero</vt:lpstr>
      <vt:lpstr>The Fall of our Hero</vt:lpstr>
      <vt:lpstr>The Fall of our Hero</vt:lpstr>
      <vt:lpstr>The Fall of our Hero</vt:lpstr>
      <vt:lpstr>The Fall of our Hero</vt:lpstr>
      <vt:lpstr>The Fall of our Hero</vt:lpstr>
      <vt:lpstr>God Restores Elijah</vt:lpstr>
      <vt:lpstr>PowerPoint Presentation</vt:lpstr>
    </vt:vector>
  </TitlesOfParts>
  <Company>USDA OCIO-ITS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george.bishara</dc:creator>
  <cp:lastModifiedBy>Fr. Anthony Messeh</cp:lastModifiedBy>
  <cp:revision>25</cp:revision>
  <dcterms:created xsi:type="dcterms:W3CDTF">2011-07-01T17:04:30Z</dcterms:created>
  <dcterms:modified xsi:type="dcterms:W3CDTF">2011-08-10T21:58:48Z</dcterms:modified>
</cp:coreProperties>
</file>