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301" r:id="rId4"/>
    <p:sldId id="300" r:id="rId5"/>
    <p:sldId id="259" r:id="rId6"/>
    <p:sldId id="280" r:id="rId7"/>
    <p:sldId id="304" r:id="rId8"/>
    <p:sldId id="305" r:id="rId9"/>
    <p:sldId id="299" r:id="rId10"/>
    <p:sldId id="306" r:id="rId11"/>
    <p:sldId id="307" r:id="rId12"/>
    <p:sldId id="308" r:id="rId13"/>
    <p:sldId id="28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1252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708" y="-21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8D13B4-A21A-4CA6-A7C1-D409FBA77D8F}" type="datetimeFigureOut">
              <a:rPr lang="en-US" smtClean="0"/>
              <a:pPr/>
              <a:t>7/27/2011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D13B4-A21A-4CA6-A7C1-D409FBA77D8F}" type="datetimeFigureOut">
              <a:rPr lang="en-US" smtClean="0"/>
              <a:pPr/>
              <a:t>7/27/2011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D13B4-A21A-4CA6-A7C1-D409FBA77D8F}" type="datetimeFigureOut">
              <a:rPr lang="en-US" smtClean="0"/>
              <a:pPr/>
              <a:t>7/27/2011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D13B4-A21A-4CA6-A7C1-D409FBA77D8F}" type="datetimeFigureOut">
              <a:rPr lang="en-US" smtClean="0"/>
              <a:pPr/>
              <a:t>7/27/2011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8D13B4-A21A-4CA6-A7C1-D409FBA77D8F}" type="datetimeFigureOut">
              <a:rPr lang="en-US" smtClean="0"/>
              <a:pPr/>
              <a:t>7/27/2011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8D13B4-A21A-4CA6-A7C1-D409FBA77D8F}" type="datetimeFigureOut">
              <a:rPr lang="en-US" smtClean="0"/>
              <a:pPr/>
              <a:t>7/27/2011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8D13B4-A21A-4CA6-A7C1-D409FBA77D8F}" type="datetimeFigureOut">
              <a:rPr lang="en-US" smtClean="0"/>
              <a:pPr/>
              <a:t>7/27/2011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8D13B4-A21A-4CA6-A7C1-D409FBA77D8F}" type="datetimeFigureOut">
              <a:rPr lang="en-US" smtClean="0"/>
              <a:pPr/>
              <a:t>7/27/2011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8D13B4-A21A-4CA6-A7C1-D409FBA77D8F}" type="datetimeFigureOut">
              <a:rPr lang="en-US" smtClean="0"/>
              <a:pPr/>
              <a:t>7/27/2011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8D13B4-A21A-4CA6-A7C1-D409FBA77D8F}" type="datetimeFigureOut">
              <a:rPr lang="en-US" smtClean="0"/>
              <a:pPr/>
              <a:t>7/27/2011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8D13B4-A21A-4CA6-A7C1-D409FBA77D8F}" type="datetimeFigureOut">
              <a:rPr lang="en-US" smtClean="0"/>
              <a:pPr/>
              <a:t>7/27/2011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8D13B4-A21A-4CA6-A7C1-D409FBA77D8F}" type="datetimeFigureOut">
              <a:rPr lang="en-US" smtClean="0"/>
              <a:pPr/>
              <a:t>7/27/2011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4AD5E-9D30-4BE9-94CD-235965A43E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295400" y="5410200"/>
            <a:ext cx="6553200" cy="1219200"/>
          </a:xfrm>
        </p:spPr>
        <p:txBody>
          <a:bodyPr>
            <a:normAutofit/>
          </a:bodyPr>
          <a:lstStyle/>
          <a:p>
            <a:r>
              <a:rPr lang="en-US" sz="6000" dirty="0" smtClean="0">
                <a:solidFill>
                  <a:schemeClr val="tx2">
                    <a:lumMod val="50000"/>
                  </a:schemeClr>
                </a:solidFill>
              </a:rPr>
              <a:t>Part 1 - Title</a:t>
            </a:r>
            <a:endParaRPr lang="en-US" sz="6000" dirty="0">
              <a:solidFill>
                <a:schemeClr val="tx2">
                  <a:lumMod val="50000"/>
                </a:schemeClr>
              </a:solidFill>
            </a:endParaRPr>
          </a:p>
        </p:txBody>
      </p:sp>
      <p:pic>
        <p:nvPicPr>
          <p:cNvPr id="4" name="Picture 3" descr="elijah copy.jpg"/>
          <p:cNvPicPr>
            <a:picLocks noChangeAspect="1"/>
          </p:cNvPicPr>
          <p:nvPr/>
        </p:nvPicPr>
        <p:blipFill>
          <a:blip r:embed="rId3" cstate="print"/>
          <a:stretch>
            <a:fillRect/>
          </a:stretch>
        </p:blipFill>
        <p:spPr>
          <a:xfrm>
            <a:off x="0" y="0"/>
            <a:ext cx="9144000" cy="6858000"/>
          </a:xfrm>
          <a:prstGeom prst="rect">
            <a:avLst/>
          </a:prstGeom>
        </p:spPr>
      </p:pic>
      <p:sp>
        <p:nvSpPr>
          <p:cNvPr id="5" name="TextBox 4"/>
          <p:cNvSpPr txBox="1"/>
          <p:nvPr/>
        </p:nvSpPr>
        <p:spPr>
          <a:xfrm>
            <a:off x="152400" y="5181600"/>
            <a:ext cx="8915400" cy="1692771"/>
          </a:xfrm>
          <a:prstGeom prst="rect">
            <a:avLst/>
          </a:prstGeom>
          <a:noFill/>
        </p:spPr>
        <p:txBody>
          <a:bodyPr wrap="square" rtlCol="0">
            <a:spAutoFit/>
          </a:bodyPr>
          <a:lstStyle/>
          <a:p>
            <a:pPr algn="ctr"/>
            <a:r>
              <a:rPr lang="en-US" sz="4000" b="1" dirty="0" smtClean="0">
                <a:solidFill>
                  <a:schemeClr val="tx2">
                    <a:lumMod val="75000"/>
                  </a:schemeClr>
                </a:solidFill>
              </a:rPr>
              <a:t>Let </a:t>
            </a:r>
            <a:r>
              <a:rPr lang="en-US" sz="4000" b="1" dirty="0" smtClean="0">
                <a:solidFill>
                  <a:schemeClr val="tx2">
                    <a:lumMod val="75000"/>
                  </a:schemeClr>
                </a:solidFill>
              </a:rPr>
              <a:t>the Wonders Begin</a:t>
            </a:r>
          </a:p>
          <a:p>
            <a:pPr algn="ctr"/>
            <a:r>
              <a:rPr lang="en-US" sz="3200" dirty="0" smtClean="0">
                <a:solidFill>
                  <a:schemeClr val="tx2">
                    <a:lumMod val="75000"/>
                  </a:schemeClr>
                </a:solidFill>
              </a:rPr>
              <a:t>July 27, </a:t>
            </a:r>
            <a:r>
              <a:rPr lang="en-US" sz="3200" dirty="0" smtClean="0">
                <a:solidFill>
                  <a:schemeClr val="tx2">
                    <a:lumMod val="75000"/>
                  </a:schemeClr>
                </a:solidFill>
              </a:rPr>
              <a:t>2011</a:t>
            </a:r>
          </a:p>
          <a:p>
            <a:pPr algn="ctr"/>
            <a:r>
              <a:rPr lang="en-US" sz="3200" dirty="0" smtClean="0">
                <a:solidFill>
                  <a:schemeClr val="tx2">
                    <a:lumMod val="75000"/>
                  </a:schemeClr>
                </a:solidFill>
              </a:rPr>
              <a:t>Part 4</a:t>
            </a:r>
            <a:endParaRPr lang="en-US" sz="3200"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Lessons from the Man of God</a:t>
            </a:r>
            <a:endParaRPr lang="en-US" sz="4800" dirty="0"/>
          </a:p>
        </p:txBody>
      </p:sp>
      <p:sp>
        <p:nvSpPr>
          <p:cNvPr id="3" name="Content Placeholder 2"/>
          <p:cNvSpPr>
            <a:spLocks noGrp="1"/>
          </p:cNvSpPr>
          <p:nvPr>
            <p:ph idx="1"/>
          </p:nvPr>
        </p:nvSpPr>
        <p:spPr>
          <a:xfrm>
            <a:off x="457200" y="1752600"/>
            <a:ext cx="8229600" cy="4373563"/>
          </a:xfrm>
        </p:spPr>
        <p:txBody>
          <a:bodyPr/>
          <a:lstStyle/>
          <a:p>
            <a:pPr marL="742950" indent="-742950">
              <a:buAutoNum type="arabicPeriod"/>
            </a:pPr>
            <a:r>
              <a:rPr lang="en-US" sz="3600" dirty="0" smtClean="0">
                <a:solidFill>
                  <a:srgbClr val="512525"/>
                </a:solidFill>
              </a:rPr>
              <a:t>Rough with king, gentle with widow.</a:t>
            </a:r>
          </a:p>
          <a:p>
            <a:pPr marL="742950" indent="-742950">
              <a:buAutoNum type="arabicPeriod"/>
            </a:pPr>
            <a:r>
              <a:rPr lang="en-US" sz="3600" dirty="0" smtClean="0">
                <a:solidFill>
                  <a:srgbClr val="512525"/>
                </a:solidFill>
              </a:rPr>
              <a:t>What doesn’t matter as much as where</a:t>
            </a:r>
          </a:p>
          <a:p>
            <a:pPr marL="742950" indent="-742950">
              <a:buAutoNum type="arabicPeriod"/>
            </a:pPr>
            <a:r>
              <a:rPr lang="en-US" sz="3600" b="1" dirty="0" smtClean="0">
                <a:solidFill>
                  <a:srgbClr val="512525"/>
                </a:solidFill>
              </a:rPr>
              <a:t>Talks to God, not about God.</a:t>
            </a:r>
          </a:p>
        </p:txBody>
      </p:sp>
    </p:spTree>
    <p:extLst>
      <p:ext uri="{BB962C8B-B14F-4D97-AF65-F5344CB8AC3E}">
        <p14:creationId xmlns:p14="http://schemas.microsoft.com/office/powerpoint/2010/main" xmlns="" val="31895340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Lessons from the Man of God</a:t>
            </a:r>
            <a:endParaRPr lang="en-US" sz="4800" dirty="0"/>
          </a:p>
        </p:txBody>
      </p:sp>
      <p:sp>
        <p:nvSpPr>
          <p:cNvPr id="3" name="Content Placeholder 2"/>
          <p:cNvSpPr>
            <a:spLocks noGrp="1"/>
          </p:cNvSpPr>
          <p:nvPr>
            <p:ph idx="1"/>
          </p:nvPr>
        </p:nvSpPr>
        <p:spPr>
          <a:xfrm>
            <a:off x="457200" y="1752600"/>
            <a:ext cx="8229600" cy="4373563"/>
          </a:xfrm>
        </p:spPr>
        <p:txBody>
          <a:bodyPr/>
          <a:lstStyle/>
          <a:p>
            <a:pPr marL="742950" indent="-742950">
              <a:buAutoNum type="arabicPeriod"/>
            </a:pPr>
            <a:r>
              <a:rPr lang="en-US" sz="3600" dirty="0" smtClean="0">
                <a:solidFill>
                  <a:srgbClr val="512525"/>
                </a:solidFill>
              </a:rPr>
              <a:t>Rough with king, gentle with widow.</a:t>
            </a:r>
          </a:p>
          <a:p>
            <a:pPr marL="742950" indent="-742950">
              <a:buAutoNum type="arabicPeriod"/>
            </a:pPr>
            <a:r>
              <a:rPr lang="en-US" sz="3600" dirty="0" smtClean="0">
                <a:solidFill>
                  <a:srgbClr val="512525"/>
                </a:solidFill>
              </a:rPr>
              <a:t>What doesn’t matter as much as where</a:t>
            </a:r>
          </a:p>
          <a:p>
            <a:pPr marL="742950" indent="-742950">
              <a:buAutoNum type="arabicPeriod"/>
            </a:pPr>
            <a:r>
              <a:rPr lang="en-US" sz="3600" dirty="0" smtClean="0">
                <a:solidFill>
                  <a:srgbClr val="512525"/>
                </a:solidFill>
              </a:rPr>
              <a:t>Talks to God, not about God.</a:t>
            </a:r>
          </a:p>
          <a:p>
            <a:pPr marL="742950" indent="-742950">
              <a:buAutoNum type="arabicPeriod"/>
            </a:pPr>
            <a:r>
              <a:rPr lang="en-US" sz="3600" b="1" dirty="0" smtClean="0">
                <a:solidFill>
                  <a:srgbClr val="512525"/>
                </a:solidFill>
              </a:rPr>
              <a:t>Relationship based on faith in living God, not manual/formula.</a:t>
            </a:r>
          </a:p>
        </p:txBody>
      </p:sp>
    </p:spTree>
    <p:extLst>
      <p:ext uri="{BB962C8B-B14F-4D97-AF65-F5344CB8AC3E}">
        <p14:creationId xmlns:p14="http://schemas.microsoft.com/office/powerpoint/2010/main" xmlns="" val="3189534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Lessons from the Man of God</a:t>
            </a:r>
            <a:endParaRPr lang="en-US" sz="4800" dirty="0"/>
          </a:p>
        </p:txBody>
      </p:sp>
      <p:sp>
        <p:nvSpPr>
          <p:cNvPr id="3" name="Content Placeholder 2"/>
          <p:cNvSpPr>
            <a:spLocks noGrp="1"/>
          </p:cNvSpPr>
          <p:nvPr>
            <p:ph idx="1"/>
          </p:nvPr>
        </p:nvSpPr>
        <p:spPr>
          <a:xfrm>
            <a:off x="457200" y="1752600"/>
            <a:ext cx="8229600" cy="4373563"/>
          </a:xfrm>
        </p:spPr>
        <p:txBody>
          <a:bodyPr/>
          <a:lstStyle/>
          <a:p>
            <a:pPr marL="742950" indent="-742950">
              <a:buAutoNum type="arabicPeriod"/>
            </a:pPr>
            <a:r>
              <a:rPr lang="en-US" sz="3600" dirty="0" smtClean="0">
                <a:solidFill>
                  <a:srgbClr val="512525"/>
                </a:solidFill>
              </a:rPr>
              <a:t>Rough with king, gentle with widow.</a:t>
            </a:r>
          </a:p>
          <a:p>
            <a:pPr marL="742950" indent="-742950">
              <a:buAutoNum type="arabicPeriod"/>
            </a:pPr>
            <a:r>
              <a:rPr lang="en-US" sz="3600" dirty="0" smtClean="0">
                <a:solidFill>
                  <a:srgbClr val="512525"/>
                </a:solidFill>
              </a:rPr>
              <a:t>What doesn’t matter as much as where</a:t>
            </a:r>
          </a:p>
          <a:p>
            <a:pPr marL="742950" indent="-742950">
              <a:buAutoNum type="arabicPeriod"/>
            </a:pPr>
            <a:r>
              <a:rPr lang="en-US" sz="3600" dirty="0" smtClean="0">
                <a:solidFill>
                  <a:srgbClr val="512525"/>
                </a:solidFill>
              </a:rPr>
              <a:t>Talks to God, not about God.</a:t>
            </a:r>
          </a:p>
          <a:p>
            <a:pPr marL="742950" indent="-742950">
              <a:buAutoNum type="arabicPeriod"/>
            </a:pPr>
            <a:r>
              <a:rPr lang="en-US" sz="3600" dirty="0" smtClean="0">
                <a:solidFill>
                  <a:srgbClr val="512525"/>
                </a:solidFill>
              </a:rPr>
              <a:t>Relationship based on faith in living God, not manual/formula.</a:t>
            </a:r>
          </a:p>
          <a:p>
            <a:pPr marL="742950" indent="-742950">
              <a:buAutoNum type="arabicPeriod"/>
            </a:pPr>
            <a:r>
              <a:rPr lang="en-US" sz="3600" b="1" dirty="0" smtClean="0">
                <a:solidFill>
                  <a:srgbClr val="512525"/>
                </a:solidFill>
              </a:rPr>
              <a:t>Faces all situations in total faith.</a:t>
            </a:r>
          </a:p>
        </p:txBody>
      </p:sp>
    </p:spTree>
    <p:extLst>
      <p:ext uri="{BB962C8B-B14F-4D97-AF65-F5344CB8AC3E}">
        <p14:creationId xmlns:p14="http://schemas.microsoft.com/office/powerpoint/2010/main" xmlns="" val="9387162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Living by Faith</a:t>
            </a:r>
            <a:endParaRPr lang="en-US" sz="4800" dirty="0"/>
          </a:p>
        </p:txBody>
      </p:sp>
      <p:sp>
        <p:nvSpPr>
          <p:cNvPr id="3" name="Content Placeholder 2"/>
          <p:cNvSpPr>
            <a:spLocks noGrp="1"/>
          </p:cNvSpPr>
          <p:nvPr>
            <p:ph idx="1"/>
          </p:nvPr>
        </p:nvSpPr>
        <p:spPr>
          <a:xfrm>
            <a:off x="457200" y="2133600"/>
            <a:ext cx="8229600" cy="3992563"/>
          </a:xfrm>
        </p:spPr>
        <p:txBody>
          <a:bodyPr/>
          <a:lstStyle/>
          <a:p>
            <a:pPr marL="0" indent="0" algn="ctr">
              <a:buNone/>
            </a:pPr>
            <a:r>
              <a:rPr lang="en-US" sz="3600" i="1" dirty="0" smtClean="0">
                <a:solidFill>
                  <a:srgbClr val="512525"/>
                </a:solidFill>
              </a:rPr>
              <a:t>He </a:t>
            </a:r>
            <a:r>
              <a:rPr lang="en-US" sz="3600" i="1" dirty="0">
                <a:solidFill>
                  <a:srgbClr val="512525"/>
                </a:solidFill>
              </a:rPr>
              <a:t>brought me here.</a:t>
            </a:r>
          </a:p>
          <a:p>
            <a:pPr marL="0" indent="0" algn="ctr">
              <a:buNone/>
            </a:pPr>
            <a:r>
              <a:rPr lang="en-US" sz="3600" i="1" dirty="0">
                <a:solidFill>
                  <a:srgbClr val="512525"/>
                </a:solidFill>
              </a:rPr>
              <a:t>He will keep me here.</a:t>
            </a:r>
          </a:p>
          <a:p>
            <a:pPr marL="0" indent="0" algn="ctr">
              <a:buNone/>
            </a:pPr>
            <a:r>
              <a:rPr lang="en-US" sz="3600" i="1" dirty="0">
                <a:solidFill>
                  <a:srgbClr val="512525"/>
                </a:solidFill>
              </a:rPr>
              <a:t>He will make this place a blessing.</a:t>
            </a:r>
          </a:p>
          <a:p>
            <a:pPr marL="0" indent="0" algn="ctr">
              <a:buNone/>
            </a:pPr>
            <a:r>
              <a:rPr lang="en-US" sz="3600" i="1" dirty="0">
                <a:solidFill>
                  <a:srgbClr val="512525"/>
                </a:solidFill>
              </a:rPr>
              <a:t>And in His time, He will bring me out of again.</a:t>
            </a:r>
          </a:p>
        </p:txBody>
      </p:sp>
    </p:spTree>
    <p:extLst>
      <p:ext uri="{BB962C8B-B14F-4D97-AF65-F5344CB8AC3E}">
        <p14:creationId xmlns:p14="http://schemas.microsoft.com/office/powerpoint/2010/main" xmlns="" val="4058980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8001000" cy="5611813"/>
          </a:xfrm>
        </p:spPr>
        <p:txBody>
          <a:bodyPr>
            <a:normAutofit/>
          </a:bodyPr>
          <a:lstStyle/>
          <a:p>
            <a:pPr marL="0" indent="0">
              <a:buNone/>
            </a:pPr>
            <a:r>
              <a:rPr lang="en-US" sz="4000" b="1" dirty="0" smtClean="0"/>
              <a:t>God </a:t>
            </a:r>
            <a:r>
              <a:rPr lang="en-US" sz="4000" b="1" dirty="0"/>
              <a:t>goes to great lengths to cut us down and refine us</a:t>
            </a:r>
            <a:r>
              <a:rPr lang="en-US" sz="4000" b="1" dirty="0" smtClean="0"/>
              <a:t>…</a:t>
            </a:r>
          </a:p>
          <a:p>
            <a:pPr marL="0" indent="0">
              <a:buNone/>
            </a:pPr>
            <a:endParaRPr lang="en-US" sz="4000" b="1" dirty="0">
              <a:solidFill>
                <a:srgbClr val="512525"/>
              </a:solidFill>
            </a:endParaRPr>
          </a:p>
        </p:txBody>
      </p:sp>
    </p:spTree>
    <p:extLst>
      <p:ext uri="{BB962C8B-B14F-4D97-AF65-F5344CB8AC3E}">
        <p14:creationId xmlns:p14="http://schemas.microsoft.com/office/powerpoint/2010/main" xmlns="" val="3918418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8001000" cy="5611813"/>
          </a:xfrm>
        </p:spPr>
        <p:txBody>
          <a:bodyPr>
            <a:normAutofit/>
          </a:bodyPr>
          <a:lstStyle/>
          <a:p>
            <a:pPr marL="0" indent="0">
              <a:buNone/>
            </a:pPr>
            <a:r>
              <a:rPr lang="en-US" sz="4000" b="1" dirty="0" smtClean="0"/>
              <a:t>God </a:t>
            </a:r>
            <a:r>
              <a:rPr lang="en-US" sz="4000" b="1" dirty="0"/>
              <a:t>goes to great lengths to cut us down and refine us</a:t>
            </a:r>
            <a:r>
              <a:rPr lang="en-US" sz="4000" b="1" dirty="0" smtClean="0"/>
              <a:t>…</a:t>
            </a:r>
          </a:p>
          <a:p>
            <a:pPr marL="0" indent="0">
              <a:buNone/>
            </a:pPr>
            <a:endParaRPr lang="en-US" sz="2000" b="1" dirty="0">
              <a:solidFill>
                <a:srgbClr val="512525"/>
              </a:solidFill>
            </a:endParaRPr>
          </a:p>
          <a:p>
            <a:pPr marL="0" indent="0" algn="r">
              <a:buNone/>
            </a:pPr>
            <a:r>
              <a:rPr lang="en-US" sz="4000" b="1" cap="all" dirty="0" smtClean="0">
                <a:solidFill>
                  <a:schemeClr val="tx2"/>
                </a:solidFill>
              </a:rPr>
              <a:t>…in </a:t>
            </a:r>
            <a:r>
              <a:rPr lang="en-US" sz="4000" b="1" cap="all" dirty="0">
                <a:solidFill>
                  <a:schemeClr val="tx2"/>
                </a:solidFill>
              </a:rPr>
              <a:t>order to use us </a:t>
            </a:r>
            <a:r>
              <a:rPr lang="en-US" sz="4000" b="1" cap="all" dirty="0" smtClean="0">
                <a:solidFill>
                  <a:schemeClr val="tx2"/>
                </a:solidFill>
              </a:rPr>
              <a:t>mightily!</a:t>
            </a:r>
          </a:p>
          <a:p>
            <a:pPr marL="0" indent="0">
              <a:buNone/>
            </a:pPr>
            <a:endParaRPr lang="en-US" dirty="0" smtClean="0"/>
          </a:p>
        </p:txBody>
      </p:sp>
    </p:spTree>
    <p:extLst>
      <p:ext uri="{BB962C8B-B14F-4D97-AF65-F5344CB8AC3E}">
        <p14:creationId xmlns:p14="http://schemas.microsoft.com/office/powerpoint/2010/main" xmlns="" val="2400382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8001000" cy="5611813"/>
          </a:xfrm>
        </p:spPr>
        <p:txBody>
          <a:bodyPr>
            <a:normAutofit/>
          </a:bodyPr>
          <a:lstStyle/>
          <a:p>
            <a:pPr marL="0" indent="0">
              <a:buNone/>
            </a:pPr>
            <a:r>
              <a:rPr lang="en-US" sz="4000" b="1" dirty="0" smtClean="0"/>
              <a:t>God </a:t>
            </a:r>
            <a:r>
              <a:rPr lang="en-US" sz="4000" b="1" dirty="0"/>
              <a:t>goes to great lengths to cut us down and refine us</a:t>
            </a:r>
            <a:r>
              <a:rPr lang="en-US" sz="4000" b="1" dirty="0" smtClean="0"/>
              <a:t>…</a:t>
            </a:r>
          </a:p>
          <a:p>
            <a:pPr marL="0" indent="0">
              <a:buNone/>
            </a:pPr>
            <a:endParaRPr lang="en-US" sz="2000" b="1" dirty="0">
              <a:solidFill>
                <a:srgbClr val="512525"/>
              </a:solidFill>
            </a:endParaRPr>
          </a:p>
          <a:p>
            <a:pPr marL="0" indent="0" algn="r">
              <a:buNone/>
            </a:pPr>
            <a:r>
              <a:rPr lang="en-US" sz="4000" b="1" cap="all" dirty="0" smtClean="0">
                <a:solidFill>
                  <a:schemeClr val="tx2"/>
                </a:solidFill>
              </a:rPr>
              <a:t>…in </a:t>
            </a:r>
            <a:r>
              <a:rPr lang="en-US" sz="4000" b="1" cap="all" dirty="0">
                <a:solidFill>
                  <a:schemeClr val="tx2"/>
                </a:solidFill>
              </a:rPr>
              <a:t>order to use us </a:t>
            </a:r>
            <a:r>
              <a:rPr lang="en-US" sz="4000" b="1" cap="all" dirty="0" smtClean="0">
                <a:solidFill>
                  <a:schemeClr val="tx2"/>
                </a:solidFill>
              </a:rPr>
              <a:t>mightily!</a:t>
            </a:r>
          </a:p>
          <a:p>
            <a:pPr marL="0" indent="0">
              <a:buNone/>
            </a:pPr>
            <a:endParaRPr lang="en-US" dirty="0" smtClean="0"/>
          </a:p>
          <a:p>
            <a:pPr marL="0" indent="0">
              <a:buNone/>
            </a:pPr>
            <a:r>
              <a:rPr lang="en-US" i="1" dirty="0"/>
              <a:t>“Most assuredly, I say to you, he who believes in Me, the works that I do he will do also; and greater works than these he will do, because I go to My Father.”  </a:t>
            </a:r>
            <a:r>
              <a:rPr lang="en-US" dirty="0"/>
              <a:t>John 14:12</a:t>
            </a:r>
            <a:endParaRPr lang="en-US" sz="4000" b="1" dirty="0"/>
          </a:p>
        </p:txBody>
      </p:sp>
    </p:spTree>
    <p:extLst>
      <p:ext uri="{BB962C8B-B14F-4D97-AF65-F5344CB8AC3E}">
        <p14:creationId xmlns:p14="http://schemas.microsoft.com/office/powerpoint/2010/main" xmlns="" val="3265832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Elijah Revives the Widow’s Son</a:t>
            </a:r>
            <a:endParaRPr lang="en-US" sz="4800" dirty="0"/>
          </a:p>
        </p:txBody>
      </p:sp>
      <p:sp>
        <p:nvSpPr>
          <p:cNvPr id="3" name="Content Placeholder 2"/>
          <p:cNvSpPr>
            <a:spLocks noGrp="1"/>
          </p:cNvSpPr>
          <p:nvPr>
            <p:ph idx="1"/>
          </p:nvPr>
        </p:nvSpPr>
        <p:spPr>
          <a:xfrm>
            <a:off x="6248400" y="2971800"/>
            <a:ext cx="2819400" cy="3554413"/>
          </a:xfrm>
        </p:spPr>
        <p:txBody>
          <a:bodyPr>
            <a:normAutofit/>
          </a:bodyPr>
          <a:lstStyle/>
          <a:p>
            <a:pPr marL="0" indent="0" algn="ctr">
              <a:buNone/>
            </a:pPr>
            <a:r>
              <a:rPr lang="en-US" sz="3600" i="1" dirty="0" smtClean="0">
                <a:solidFill>
                  <a:srgbClr val="512525"/>
                </a:solidFill>
              </a:rPr>
              <a:t>See 1 Kings 17:17-24</a:t>
            </a:r>
          </a:p>
        </p:txBody>
      </p:sp>
      <p:pic>
        <p:nvPicPr>
          <p:cNvPr id="1026" name="Picture 2" descr="http://gorepent.com/wp-content/uploads/posts11/elijah-widow.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3400" y="1828800"/>
            <a:ext cx="5410200" cy="48196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11967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Lessons from the Man of God</a:t>
            </a:r>
            <a:endParaRPr lang="en-US" sz="4800" dirty="0"/>
          </a:p>
        </p:txBody>
      </p:sp>
      <p:sp>
        <p:nvSpPr>
          <p:cNvPr id="3" name="Content Placeholder 2"/>
          <p:cNvSpPr>
            <a:spLocks noGrp="1"/>
          </p:cNvSpPr>
          <p:nvPr>
            <p:ph idx="1"/>
          </p:nvPr>
        </p:nvSpPr>
        <p:spPr>
          <a:xfrm>
            <a:off x="457200" y="1752600"/>
            <a:ext cx="8229600" cy="4373563"/>
          </a:xfrm>
        </p:spPr>
        <p:txBody>
          <a:bodyPr/>
          <a:lstStyle/>
          <a:p>
            <a:pPr marL="742950" indent="-742950">
              <a:buAutoNum type="arabicPeriod"/>
            </a:pPr>
            <a:endParaRPr lang="en-US" sz="3600" b="1" dirty="0" smtClean="0">
              <a:solidFill>
                <a:srgbClr val="512525"/>
              </a:solidFill>
            </a:endParaRPr>
          </a:p>
        </p:txBody>
      </p:sp>
    </p:spTree>
    <p:extLst>
      <p:ext uri="{BB962C8B-B14F-4D97-AF65-F5344CB8AC3E}">
        <p14:creationId xmlns:p14="http://schemas.microsoft.com/office/powerpoint/2010/main" xmlns="" val="1037928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Lessons from the Man of God</a:t>
            </a:r>
            <a:endParaRPr lang="en-US" sz="4800" dirty="0"/>
          </a:p>
        </p:txBody>
      </p:sp>
      <p:sp>
        <p:nvSpPr>
          <p:cNvPr id="3" name="Content Placeholder 2"/>
          <p:cNvSpPr>
            <a:spLocks noGrp="1"/>
          </p:cNvSpPr>
          <p:nvPr>
            <p:ph idx="1"/>
          </p:nvPr>
        </p:nvSpPr>
        <p:spPr>
          <a:xfrm>
            <a:off x="457200" y="1752600"/>
            <a:ext cx="8229600" cy="4373563"/>
          </a:xfrm>
        </p:spPr>
        <p:txBody>
          <a:bodyPr/>
          <a:lstStyle/>
          <a:p>
            <a:pPr marL="742950" indent="-742950">
              <a:buAutoNum type="arabicPeriod"/>
            </a:pPr>
            <a:r>
              <a:rPr lang="en-US" sz="3600" b="1" dirty="0" smtClean="0">
                <a:solidFill>
                  <a:srgbClr val="512525"/>
                </a:solidFill>
              </a:rPr>
              <a:t>Rough with king, gentle with widow.</a:t>
            </a:r>
          </a:p>
        </p:txBody>
      </p:sp>
    </p:spTree>
    <p:extLst>
      <p:ext uri="{BB962C8B-B14F-4D97-AF65-F5344CB8AC3E}">
        <p14:creationId xmlns:p14="http://schemas.microsoft.com/office/powerpoint/2010/main" xmlns="" val="735661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Lessons from the Man of God</a:t>
            </a:r>
            <a:endParaRPr lang="en-US" sz="4800" dirty="0"/>
          </a:p>
        </p:txBody>
      </p:sp>
      <p:sp>
        <p:nvSpPr>
          <p:cNvPr id="3" name="Content Placeholder 2"/>
          <p:cNvSpPr>
            <a:spLocks noGrp="1"/>
          </p:cNvSpPr>
          <p:nvPr>
            <p:ph idx="1"/>
          </p:nvPr>
        </p:nvSpPr>
        <p:spPr>
          <a:xfrm>
            <a:off x="457200" y="1752600"/>
            <a:ext cx="8458200" cy="4373563"/>
          </a:xfrm>
        </p:spPr>
        <p:txBody>
          <a:bodyPr/>
          <a:lstStyle/>
          <a:p>
            <a:pPr marL="742950" indent="-742950">
              <a:buAutoNum type="arabicPeriod"/>
            </a:pPr>
            <a:r>
              <a:rPr lang="en-US" sz="3600" dirty="0" smtClean="0">
                <a:solidFill>
                  <a:srgbClr val="512525"/>
                </a:solidFill>
              </a:rPr>
              <a:t>Rough with king, gentle with widow.</a:t>
            </a:r>
          </a:p>
          <a:p>
            <a:pPr marL="742950" indent="-742950">
              <a:buAutoNum type="arabicPeriod"/>
            </a:pPr>
            <a:r>
              <a:rPr lang="en-US" sz="3600" b="1" dirty="0" smtClean="0">
                <a:solidFill>
                  <a:srgbClr val="512525"/>
                </a:solidFill>
              </a:rPr>
              <a:t>What doesn’t matter as much as where</a:t>
            </a:r>
          </a:p>
        </p:txBody>
      </p:sp>
    </p:spTree>
    <p:extLst>
      <p:ext uri="{BB962C8B-B14F-4D97-AF65-F5344CB8AC3E}">
        <p14:creationId xmlns:p14="http://schemas.microsoft.com/office/powerpoint/2010/main" xmlns="" val="31895340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Psalm 91:1-4</a:t>
            </a:r>
            <a:endParaRPr lang="en-US" sz="4800" dirty="0"/>
          </a:p>
        </p:txBody>
      </p:sp>
      <p:sp>
        <p:nvSpPr>
          <p:cNvPr id="3" name="Content Placeholder 2"/>
          <p:cNvSpPr>
            <a:spLocks noGrp="1"/>
          </p:cNvSpPr>
          <p:nvPr>
            <p:ph idx="1"/>
          </p:nvPr>
        </p:nvSpPr>
        <p:spPr>
          <a:xfrm>
            <a:off x="381000" y="1524000"/>
            <a:ext cx="8534400" cy="5029200"/>
          </a:xfrm>
        </p:spPr>
        <p:txBody>
          <a:bodyPr>
            <a:normAutofit/>
          </a:bodyPr>
          <a:lstStyle/>
          <a:p>
            <a:pPr marL="0" indent="0">
              <a:buNone/>
            </a:pPr>
            <a:r>
              <a:rPr lang="en-US" sz="3300" i="1" dirty="0">
                <a:solidFill>
                  <a:srgbClr val="512525"/>
                </a:solidFill>
              </a:rPr>
              <a:t>“He who dwells in the secret place of the Most High shall abide under the shadow of the Almighty.  I will say of the LORD, “He is my refuge and my fortress; My God, in Him I will trust.  Surely He shall deliver you from the snare of the fowler and from the perilous pestilence.  He shall cover you with His feathers, and under His wings you shall take refuge; His truth shall be your shield and buckler.”</a:t>
            </a:r>
            <a:endParaRPr lang="en-US" sz="3300" i="1" dirty="0" smtClean="0">
              <a:solidFill>
                <a:srgbClr val="512525"/>
              </a:solidFill>
            </a:endParaRPr>
          </a:p>
        </p:txBody>
      </p:sp>
    </p:spTree>
    <p:extLst>
      <p:ext uri="{BB962C8B-B14F-4D97-AF65-F5344CB8AC3E}">
        <p14:creationId xmlns:p14="http://schemas.microsoft.com/office/powerpoint/2010/main" xmlns="" val="1037928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404</Words>
  <Application>Microsoft Office PowerPoint</Application>
  <PresentationFormat>On-screen Show (4:3)</PresentationFormat>
  <Paragraphs>43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Elijah Revives the Widow’s Son</vt:lpstr>
      <vt:lpstr>Lessons from the Man of God</vt:lpstr>
      <vt:lpstr>Lessons from the Man of God</vt:lpstr>
      <vt:lpstr>Lessons from the Man of God</vt:lpstr>
      <vt:lpstr>Psalm 91:1-4</vt:lpstr>
      <vt:lpstr>Lessons from the Man of God</vt:lpstr>
      <vt:lpstr>Lessons from the Man of God</vt:lpstr>
      <vt:lpstr>Lessons from the Man of God</vt:lpstr>
      <vt:lpstr>Living by Faith</vt:lpstr>
    </vt:vector>
  </TitlesOfParts>
  <Company>USDA OCIO-ITS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george.bishara</dc:creator>
  <cp:lastModifiedBy> </cp:lastModifiedBy>
  <cp:revision>20</cp:revision>
  <dcterms:created xsi:type="dcterms:W3CDTF">2011-07-01T17:04:30Z</dcterms:created>
  <dcterms:modified xsi:type="dcterms:W3CDTF">2011-07-27T21:47:49Z</dcterms:modified>
</cp:coreProperties>
</file>