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78" r:id="rId2"/>
    <p:sldId id="279" r:id="rId3"/>
    <p:sldId id="259" r:id="rId4"/>
    <p:sldId id="257"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varScale="1">
        <p:scale>
          <a:sx n="66" d="100"/>
          <a:sy n="66" d="100"/>
        </p:scale>
        <p:origin x="-14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D8DB303-8463-48E5-B088-2836AC95443E}" type="datetimeFigureOut">
              <a:rPr lang="en-US" smtClean="0"/>
              <a:t>8/21/2011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60747CE9-67F1-402B-A6FA-124163F23ED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8DB303-8463-48E5-B088-2836AC95443E}" type="datetimeFigureOut">
              <a:rPr lang="en-US" smtClean="0"/>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47CE9-67F1-402B-A6FA-124163F23E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8DB303-8463-48E5-B088-2836AC95443E}" type="datetimeFigureOut">
              <a:rPr lang="en-US" smtClean="0"/>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47CE9-67F1-402B-A6FA-124163F23E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D8DB303-8463-48E5-B088-2836AC95443E}" type="datetimeFigureOut">
              <a:rPr lang="en-US" smtClean="0"/>
              <a:t>8/21/2011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0747CE9-67F1-402B-A6FA-124163F23E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D8DB303-8463-48E5-B088-2836AC95443E}" type="datetimeFigureOut">
              <a:rPr lang="en-US" smtClean="0"/>
              <a:t>8/21/2011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60747CE9-67F1-402B-A6FA-124163F23EDC}"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D8DB303-8463-48E5-B088-2836AC95443E}" type="datetimeFigureOut">
              <a:rPr lang="en-US" smtClean="0"/>
              <a:t>8/21/2011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0747CE9-67F1-402B-A6FA-124163F23E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D8DB303-8463-48E5-B088-2836AC95443E}" type="datetimeFigureOut">
              <a:rPr lang="en-US" smtClean="0"/>
              <a:t>8/21/2011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0747CE9-67F1-402B-A6FA-124163F23EDC}"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D8DB303-8463-48E5-B088-2836AC95443E}" type="datetimeFigureOut">
              <a:rPr lang="en-US" smtClean="0"/>
              <a:t>8/21/2011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47CE9-67F1-402B-A6FA-124163F23E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8DB303-8463-48E5-B088-2836AC95443E}" type="datetimeFigureOut">
              <a:rPr lang="en-US" smtClean="0"/>
              <a:t>8/21/2011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47CE9-67F1-402B-A6FA-124163F23E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D8DB303-8463-48E5-B088-2836AC95443E}" type="datetimeFigureOut">
              <a:rPr lang="en-US" smtClean="0"/>
              <a:t>8/21/2011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47CE9-67F1-402B-A6FA-124163F23E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D8DB303-8463-48E5-B088-2836AC95443E}" type="datetimeFigureOut">
              <a:rPr lang="en-US" smtClean="0"/>
              <a:t>8/21/2011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0747CE9-67F1-402B-A6FA-124163F23EDC}"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D8DB303-8463-48E5-B088-2836AC95443E}" type="datetimeFigureOut">
              <a:rPr lang="en-US" smtClean="0"/>
              <a:t>8/21/2011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0747CE9-67F1-402B-A6FA-124163F23EDC}"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264025"/>
            <a:ext cx="8458200" cy="1222375"/>
          </a:xfrm>
        </p:spPr>
        <p:txBody>
          <a:bodyPr>
            <a:normAutofit/>
          </a:bodyPr>
          <a:lstStyle/>
          <a:p>
            <a:pPr algn="ctr"/>
            <a:r>
              <a:rPr lang="en-US" sz="4000" dirty="0" smtClean="0"/>
              <a:t>“you’re not </a:t>
            </a:r>
            <a:r>
              <a:rPr lang="en-US" sz="4000" dirty="0" smtClean="0"/>
              <a:t>good enough”</a:t>
            </a:r>
            <a:endParaRPr lang="en-US" sz="4000" dirty="0"/>
          </a:p>
        </p:txBody>
      </p:sp>
      <p:sp>
        <p:nvSpPr>
          <p:cNvPr id="3" name="Subtitle 2"/>
          <p:cNvSpPr>
            <a:spLocks noGrp="1"/>
          </p:cNvSpPr>
          <p:nvPr>
            <p:ph type="subTitle" idx="1"/>
          </p:nvPr>
        </p:nvSpPr>
        <p:spPr>
          <a:xfrm>
            <a:off x="381000" y="5334000"/>
            <a:ext cx="8458200" cy="1371600"/>
          </a:xfrm>
        </p:spPr>
        <p:txBody>
          <a:bodyPr/>
          <a:lstStyle/>
          <a:p>
            <a:pPr algn="ctr"/>
            <a:r>
              <a:rPr lang="en-US" sz="4800" dirty="0">
                <a:latin typeface="Arnprior" pitchFamily="2" charset="0"/>
              </a:rPr>
              <a:t>Deceiving Truths</a:t>
            </a:r>
          </a:p>
          <a:p>
            <a:pPr algn="ctr"/>
            <a:r>
              <a:rPr lang="en-US" dirty="0" smtClean="0">
                <a:latin typeface="Arnprior" pitchFamily="2" charset="0"/>
              </a:rPr>
              <a:t>Part 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075" y="0"/>
            <a:ext cx="5657850" cy="4229100"/>
          </a:xfrm>
          <a:prstGeom prst="rect">
            <a:avLst/>
          </a:prstGeom>
        </p:spPr>
      </p:pic>
    </p:spTree>
    <p:extLst>
      <p:ext uri="{BB962C8B-B14F-4D97-AF65-F5344CB8AC3E}">
        <p14:creationId xmlns:p14="http://schemas.microsoft.com/office/powerpoint/2010/main" val="1755576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The performance trap</a:t>
            </a:r>
            <a:endParaRPr lang="en-US" dirty="0"/>
          </a:p>
        </p:txBody>
      </p:sp>
      <p:sp>
        <p:nvSpPr>
          <p:cNvPr id="3" name="Content Placeholder 2"/>
          <p:cNvSpPr>
            <a:spLocks noGrp="1"/>
          </p:cNvSpPr>
          <p:nvPr>
            <p:ph idx="1"/>
          </p:nvPr>
        </p:nvSpPr>
        <p:spPr>
          <a:xfrm>
            <a:off x="304800" y="1554162"/>
            <a:ext cx="8686800" cy="5075238"/>
          </a:xfrm>
        </p:spPr>
        <p:txBody>
          <a:bodyPr>
            <a:normAutofit/>
          </a:bodyPr>
          <a:lstStyle/>
          <a:p>
            <a:pPr marL="0" indent="0">
              <a:buNone/>
            </a:pPr>
            <a:r>
              <a:rPr lang="en-US" i="1" dirty="0"/>
              <a:t>“For we…have no confidence in the flesh, though I also might have confidence in the flesh. If anyone else thinks he may have confidence in the flesh, I more so: </a:t>
            </a:r>
            <a:r>
              <a:rPr lang="en-US" i="1" dirty="0" smtClean="0"/>
              <a:t>circumcised </a:t>
            </a:r>
            <a:r>
              <a:rPr lang="en-US" i="1" dirty="0"/>
              <a:t>the eighth day, of the stock of Israel, of the tribe of Benjamin, a Hebrew of the Hebrews; concerning the law, a Pharisee; </a:t>
            </a:r>
            <a:r>
              <a:rPr lang="en-US" i="1" dirty="0" smtClean="0"/>
              <a:t>concerning </a:t>
            </a:r>
            <a:r>
              <a:rPr lang="en-US" i="1" dirty="0"/>
              <a:t>zeal, persecuting the church; concerning the righteousness which is in the law, blameless.”</a:t>
            </a:r>
            <a:r>
              <a:rPr lang="en-US" dirty="0"/>
              <a:t>  Philippians 3:4-6</a:t>
            </a:r>
          </a:p>
        </p:txBody>
      </p:sp>
    </p:spTree>
    <p:extLst>
      <p:ext uri="{BB962C8B-B14F-4D97-AF65-F5344CB8AC3E}">
        <p14:creationId xmlns:p14="http://schemas.microsoft.com/office/powerpoint/2010/main" val="370186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The performance trap</a:t>
            </a:r>
            <a:endParaRPr lang="en-US" dirty="0"/>
          </a:p>
        </p:txBody>
      </p:sp>
      <p:sp>
        <p:nvSpPr>
          <p:cNvPr id="3" name="Content Placeholder 2"/>
          <p:cNvSpPr>
            <a:spLocks noGrp="1"/>
          </p:cNvSpPr>
          <p:nvPr>
            <p:ph idx="1"/>
          </p:nvPr>
        </p:nvSpPr>
        <p:spPr>
          <a:xfrm>
            <a:off x="304800" y="1554162"/>
            <a:ext cx="8686800" cy="5075238"/>
          </a:xfrm>
        </p:spPr>
        <p:txBody>
          <a:bodyPr>
            <a:normAutofit/>
          </a:bodyPr>
          <a:lstStyle/>
          <a:p>
            <a:pPr marL="514350" indent="-514350">
              <a:buFont typeface="+mj-lt"/>
              <a:buAutoNum type="arabicPeriod"/>
            </a:pPr>
            <a:endParaRPr lang="en-US" sz="2000" b="1" dirty="0" smtClean="0"/>
          </a:p>
          <a:p>
            <a:pPr marL="514350" indent="-514350">
              <a:buFont typeface="+mj-lt"/>
              <a:buAutoNum type="arabicPeriod"/>
            </a:pPr>
            <a:r>
              <a:rPr lang="en-US" sz="3600" b="1" dirty="0" smtClean="0"/>
              <a:t>We attempt to please God by </a:t>
            </a:r>
            <a:r>
              <a:rPr lang="en-US" sz="3600" b="1" u="sng" dirty="0" smtClean="0"/>
              <a:t>following rules</a:t>
            </a:r>
            <a:r>
              <a:rPr lang="en-US" sz="3600" b="1" dirty="0" smtClean="0"/>
              <a:t>.</a:t>
            </a:r>
          </a:p>
          <a:p>
            <a:pPr marL="514350" indent="-514350">
              <a:buFont typeface="+mj-lt"/>
              <a:buAutoNum type="arabicPeriod"/>
            </a:pPr>
            <a:endParaRPr lang="en-US" sz="3600" b="1" dirty="0" smtClean="0"/>
          </a:p>
        </p:txBody>
      </p:sp>
    </p:spTree>
    <p:extLst>
      <p:ext uri="{BB962C8B-B14F-4D97-AF65-F5344CB8AC3E}">
        <p14:creationId xmlns:p14="http://schemas.microsoft.com/office/powerpoint/2010/main" val="3795527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The performance trap</a:t>
            </a:r>
            <a:endParaRPr lang="en-US" dirty="0"/>
          </a:p>
        </p:txBody>
      </p:sp>
      <p:sp>
        <p:nvSpPr>
          <p:cNvPr id="3" name="Content Placeholder 2"/>
          <p:cNvSpPr>
            <a:spLocks noGrp="1"/>
          </p:cNvSpPr>
          <p:nvPr>
            <p:ph idx="1"/>
          </p:nvPr>
        </p:nvSpPr>
        <p:spPr>
          <a:xfrm>
            <a:off x="304800" y="1554162"/>
            <a:ext cx="8686800" cy="5075238"/>
          </a:xfrm>
        </p:spPr>
        <p:txBody>
          <a:bodyPr>
            <a:normAutofit/>
          </a:bodyPr>
          <a:lstStyle/>
          <a:p>
            <a:pPr marL="514350" indent="-514350">
              <a:buFont typeface="+mj-lt"/>
              <a:buAutoNum type="arabicPeriod"/>
            </a:pPr>
            <a:endParaRPr lang="en-US" sz="2000" b="1" dirty="0" smtClean="0"/>
          </a:p>
          <a:p>
            <a:pPr marL="514350" indent="-514350">
              <a:buFont typeface="+mj-lt"/>
              <a:buAutoNum type="arabicPeriod"/>
            </a:pPr>
            <a:r>
              <a:rPr lang="en-US" sz="3600" b="1" dirty="0" smtClean="0"/>
              <a:t>We attempt to please God by </a:t>
            </a:r>
            <a:r>
              <a:rPr lang="en-US" sz="3600" b="1" u="sng" dirty="0" smtClean="0"/>
              <a:t>following rules</a:t>
            </a:r>
            <a:r>
              <a:rPr lang="en-US" sz="3600" b="1" dirty="0" smtClean="0"/>
              <a:t>.</a:t>
            </a:r>
          </a:p>
          <a:p>
            <a:pPr marL="514350" indent="-514350">
              <a:buFont typeface="+mj-lt"/>
              <a:buAutoNum type="arabicPeriod"/>
            </a:pPr>
            <a:endParaRPr lang="en-US" sz="3600" b="1" dirty="0" smtClean="0"/>
          </a:p>
          <a:p>
            <a:pPr marL="514350" indent="-514350">
              <a:buFont typeface="+mj-lt"/>
              <a:buAutoNum type="arabicPeriod"/>
            </a:pPr>
            <a:r>
              <a:rPr lang="en-US" sz="3600" b="1" dirty="0" smtClean="0"/>
              <a:t>My worth is based on what I </a:t>
            </a:r>
            <a:r>
              <a:rPr lang="en-US" sz="3600" b="1" u="sng" dirty="0" smtClean="0"/>
              <a:t>produce </a:t>
            </a:r>
            <a:r>
              <a:rPr lang="en-US" sz="3600" b="1" dirty="0" smtClean="0"/>
              <a:t>and how I </a:t>
            </a:r>
            <a:r>
              <a:rPr lang="en-US" sz="3600" b="1" u="sng" dirty="0" smtClean="0"/>
              <a:t>perform</a:t>
            </a:r>
            <a:r>
              <a:rPr lang="en-US" sz="3600" b="1" dirty="0" smtClean="0"/>
              <a:t>.</a:t>
            </a:r>
            <a:endParaRPr lang="en-US" sz="3600" b="1" dirty="0"/>
          </a:p>
        </p:txBody>
      </p:sp>
    </p:spTree>
    <p:extLst>
      <p:ext uri="{BB962C8B-B14F-4D97-AF65-F5344CB8AC3E}">
        <p14:creationId xmlns:p14="http://schemas.microsoft.com/office/powerpoint/2010/main" val="1316838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lstStyle/>
          <a:p>
            <a:r>
              <a:rPr lang="en-US" dirty="0" smtClean="0"/>
              <a:t>Philippians 3:7-8</a:t>
            </a:r>
            <a:endParaRPr lang="en-US" dirty="0"/>
          </a:p>
        </p:txBody>
      </p:sp>
      <p:sp>
        <p:nvSpPr>
          <p:cNvPr id="3" name="Content Placeholder 2"/>
          <p:cNvSpPr>
            <a:spLocks noGrp="1"/>
          </p:cNvSpPr>
          <p:nvPr>
            <p:ph idx="1"/>
          </p:nvPr>
        </p:nvSpPr>
        <p:spPr/>
        <p:txBody>
          <a:bodyPr>
            <a:normAutofit/>
          </a:bodyPr>
          <a:lstStyle/>
          <a:p>
            <a:pPr marL="0" indent="0">
              <a:buNone/>
            </a:pPr>
            <a:r>
              <a:rPr lang="en-US" sz="3400" i="1" dirty="0" smtClean="0"/>
              <a:t>“</a:t>
            </a:r>
            <a:r>
              <a:rPr lang="en-US" sz="3400" i="1" dirty="0"/>
              <a:t>But what things were gain to me, these I have counted loss for Christ. </a:t>
            </a:r>
            <a:r>
              <a:rPr lang="en-US" sz="3400" i="1" dirty="0" smtClean="0"/>
              <a:t> </a:t>
            </a:r>
            <a:r>
              <a:rPr lang="en-US" sz="3400" i="1" dirty="0"/>
              <a:t>Yet indeed I also count all things loss for the excellence of the knowledge of Christ Jesus my Lord, for whom I have suffered the loss of all things, and count them as </a:t>
            </a:r>
            <a:r>
              <a:rPr lang="en-US" sz="3400" i="1" dirty="0" smtClean="0"/>
              <a:t>rubbish [</a:t>
            </a:r>
            <a:r>
              <a:rPr lang="en-US" sz="3400" i="1" dirty="0" err="1" smtClean="0"/>
              <a:t>sku-bala</a:t>
            </a:r>
            <a:r>
              <a:rPr lang="en-US" sz="3400" i="1" dirty="0" smtClean="0"/>
              <a:t>], </a:t>
            </a:r>
            <a:r>
              <a:rPr lang="en-US" sz="3400" i="1" dirty="0"/>
              <a:t>that I may gain </a:t>
            </a:r>
            <a:r>
              <a:rPr lang="en-US" sz="3400" i="1" dirty="0" smtClean="0"/>
              <a:t>Christ.”</a:t>
            </a:r>
            <a:endParaRPr lang="en-US" sz="3400" i="1" dirty="0"/>
          </a:p>
        </p:txBody>
      </p:sp>
    </p:spTree>
    <p:extLst>
      <p:ext uri="{BB962C8B-B14F-4D97-AF65-F5344CB8AC3E}">
        <p14:creationId xmlns:p14="http://schemas.microsoft.com/office/powerpoint/2010/main" val="4077498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lstStyle/>
          <a:p>
            <a:r>
              <a:rPr lang="en-US" dirty="0" smtClean="0"/>
              <a:t>Philippians 3:9</a:t>
            </a:r>
            <a:endParaRPr lang="en-US" dirty="0"/>
          </a:p>
        </p:txBody>
      </p:sp>
      <p:sp>
        <p:nvSpPr>
          <p:cNvPr id="3" name="Content Placeholder 2"/>
          <p:cNvSpPr>
            <a:spLocks noGrp="1"/>
          </p:cNvSpPr>
          <p:nvPr>
            <p:ph idx="1"/>
          </p:nvPr>
        </p:nvSpPr>
        <p:spPr/>
        <p:txBody>
          <a:bodyPr>
            <a:normAutofit/>
          </a:bodyPr>
          <a:lstStyle/>
          <a:p>
            <a:pPr marL="0" indent="0">
              <a:buNone/>
            </a:pPr>
            <a:r>
              <a:rPr lang="en-US" sz="3400" i="1" dirty="0" smtClean="0"/>
              <a:t>“…and </a:t>
            </a:r>
            <a:r>
              <a:rPr lang="en-US" sz="3400" i="1" dirty="0"/>
              <a:t>be found in Him, </a:t>
            </a:r>
            <a:r>
              <a:rPr lang="en-US" sz="3400" i="1" u="sng" dirty="0"/>
              <a:t>not having my own righteousness</a:t>
            </a:r>
            <a:r>
              <a:rPr lang="en-US" sz="3400" i="1" dirty="0"/>
              <a:t>, which is from the law, but that which is through faith in Christ, the</a:t>
            </a:r>
            <a:r>
              <a:rPr lang="en-US" sz="3400" i="1" u="sng" dirty="0"/>
              <a:t> righteousness which is from God by </a:t>
            </a:r>
            <a:r>
              <a:rPr lang="en-US" sz="3400" i="1" u="sng" dirty="0" smtClean="0"/>
              <a:t>faith</a:t>
            </a:r>
            <a:r>
              <a:rPr lang="en-US" sz="3400" i="1" dirty="0" smtClean="0"/>
              <a:t>.”</a:t>
            </a:r>
            <a:endParaRPr lang="en-US" sz="3400" i="1" dirty="0"/>
          </a:p>
        </p:txBody>
      </p:sp>
    </p:spTree>
    <p:extLst>
      <p:ext uri="{BB962C8B-B14F-4D97-AF65-F5344CB8AC3E}">
        <p14:creationId xmlns:p14="http://schemas.microsoft.com/office/powerpoint/2010/main" val="1187652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Ephesians 2:4-7</a:t>
            </a:r>
            <a:endParaRPr lang="en-US" dirty="0"/>
          </a:p>
        </p:txBody>
      </p:sp>
      <p:sp>
        <p:nvSpPr>
          <p:cNvPr id="3" name="Content Placeholder 2"/>
          <p:cNvSpPr>
            <a:spLocks noGrp="1"/>
          </p:cNvSpPr>
          <p:nvPr>
            <p:ph idx="1"/>
          </p:nvPr>
        </p:nvSpPr>
        <p:spPr/>
        <p:txBody>
          <a:bodyPr/>
          <a:lstStyle/>
          <a:p>
            <a:pPr marL="0" indent="0">
              <a:buNone/>
            </a:pPr>
            <a:r>
              <a:rPr lang="en-US" i="1" dirty="0"/>
              <a:t>“But God, who is rich in mercy, because of His great love with which He loved us, even when we were dead in trespasses, made us alive together with Christ (by grace you have been saved), and raised us up together, and made us sit together in the heavenly places in Christ Jesus, that in the ages to come He might show the exceeding riches of His grace in His kindness toward us in Christ </a:t>
            </a:r>
            <a:r>
              <a:rPr lang="en-US" i="1" dirty="0" smtClean="0"/>
              <a:t>Jesus….</a:t>
            </a:r>
            <a:endParaRPr lang="en-US" i="1" dirty="0"/>
          </a:p>
        </p:txBody>
      </p:sp>
    </p:spTree>
    <p:extLst>
      <p:ext uri="{BB962C8B-B14F-4D97-AF65-F5344CB8AC3E}">
        <p14:creationId xmlns:p14="http://schemas.microsoft.com/office/powerpoint/2010/main" val="1607950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Ephesians 2:8-10</a:t>
            </a:r>
            <a:endParaRPr lang="en-US" dirty="0"/>
          </a:p>
        </p:txBody>
      </p:sp>
      <p:sp>
        <p:nvSpPr>
          <p:cNvPr id="3" name="Content Placeholder 2"/>
          <p:cNvSpPr>
            <a:spLocks noGrp="1"/>
          </p:cNvSpPr>
          <p:nvPr>
            <p:ph idx="1"/>
          </p:nvPr>
        </p:nvSpPr>
        <p:spPr/>
        <p:txBody>
          <a:bodyPr/>
          <a:lstStyle/>
          <a:p>
            <a:pPr marL="0" indent="0">
              <a:buNone/>
            </a:pPr>
            <a:r>
              <a:rPr lang="en-US" i="1" dirty="0" smtClean="0"/>
              <a:t>…For </a:t>
            </a:r>
            <a:r>
              <a:rPr lang="en-US" i="1" dirty="0"/>
              <a:t>by grace you have been saved through faith, and that not of yourselves; it is the gift of God, </a:t>
            </a:r>
            <a:r>
              <a:rPr lang="en-US" i="1" dirty="0" smtClean="0"/>
              <a:t>not </a:t>
            </a:r>
            <a:r>
              <a:rPr lang="en-US" i="1" dirty="0"/>
              <a:t>of works, lest anyone should boast. </a:t>
            </a:r>
            <a:r>
              <a:rPr lang="en-US" i="1" dirty="0" smtClean="0"/>
              <a:t> </a:t>
            </a:r>
            <a:r>
              <a:rPr lang="en-US" i="1" dirty="0"/>
              <a:t>For we are His workmanship, created in Christ Jesus for good works, which God prepared beforehand that we should walk in them</a:t>
            </a:r>
            <a:r>
              <a:rPr lang="en-US" i="1" dirty="0" smtClean="0"/>
              <a:t>.</a:t>
            </a:r>
          </a:p>
          <a:p>
            <a:pPr marL="0" indent="0">
              <a:buNone/>
            </a:pPr>
            <a:endParaRPr lang="en-US" i="1" dirty="0"/>
          </a:p>
        </p:txBody>
      </p:sp>
    </p:spTree>
    <p:extLst>
      <p:ext uri="{BB962C8B-B14F-4D97-AF65-F5344CB8AC3E}">
        <p14:creationId xmlns:p14="http://schemas.microsoft.com/office/powerpoint/2010/main" val="1435860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Ephesians 2:8-10</a:t>
            </a:r>
            <a:endParaRPr lang="en-US" dirty="0"/>
          </a:p>
        </p:txBody>
      </p:sp>
      <p:sp>
        <p:nvSpPr>
          <p:cNvPr id="3" name="Content Placeholder 2"/>
          <p:cNvSpPr>
            <a:spLocks noGrp="1"/>
          </p:cNvSpPr>
          <p:nvPr>
            <p:ph idx="1"/>
          </p:nvPr>
        </p:nvSpPr>
        <p:spPr/>
        <p:txBody>
          <a:bodyPr/>
          <a:lstStyle/>
          <a:p>
            <a:pPr marL="0" indent="0">
              <a:buNone/>
            </a:pPr>
            <a:r>
              <a:rPr lang="en-US" i="1" dirty="0" smtClean="0"/>
              <a:t>…For </a:t>
            </a:r>
            <a:r>
              <a:rPr lang="en-US" i="1" dirty="0"/>
              <a:t>by grace you have been saved through faith, and that not of yourselves; it is the gift of God, </a:t>
            </a:r>
            <a:r>
              <a:rPr lang="en-US" i="1" dirty="0" smtClean="0"/>
              <a:t>not </a:t>
            </a:r>
            <a:r>
              <a:rPr lang="en-US" i="1" dirty="0"/>
              <a:t>of works, lest anyone should boast. </a:t>
            </a:r>
            <a:r>
              <a:rPr lang="en-US" i="1" dirty="0" smtClean="0"/>
              <a:t> </a:t>
            </a:r>
            <a:r>
              <a:rPr lang="en-US" i="1" dirty="0"/>
              <a:t>For we are His workmanship, created in Christ Jesus for good works, which God prepared beforehand that we should walk in them</a:t>
            </a:r>
            <a:r>
              <a:rPr lang="en-US" i="1" dirty="0" smtClean="0"/>
              <a:t>.</a:t>
            </a:r>
          </a:p>
          <a:p>
            <a:pPr marL="0" indent="0">
              <a:buNone/>
            </a:pPr>
            <a:endParaRPr lang="en-US" i="1" dirty="0"/>
          </a:p>
          <a:p>
            <a:pPr marL="0" indent="0" algn="ctr">
              <a:buNone/>
            </a:pPr>
            <a:r>
              <a:rPr lang="en-US" sz="4000" b="1" u="sng" dirty="0" smtClean="0"/>
              <a:t>Our works are a load of SKUBALA</a:t>
            </a:r>
            <a:endParaRPr lang="en-US" sz="4000" b="1" u="sng" dirty="0"/>
          </a:p>
        </p:txBody>
      </p:sp>
    </p:spTree>
    <p:extLst>
      <p:ext uri="{BB962C8B-B14F-4D97-AF65-F5344CB8AC3E}">
        <p14:creationId xmlns:p14="http://schemas.microsoft.com/office/powerpoint/2010/main" val="2095813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pPr algn="ctr"/>
            <a:r>
              <a:rPr lang="en-US" sz="4400" dirty="0" smtClean="0"/>
              <a:t>You’re not good enough</a:t>
            </a:r>
            <a:endParaRPr lang="en-US" sz="4400" dirty="0"/>
          </a:p>
        </p:txBody>
      </p:sp>
      <p:sp>
        <p:nvSpPr>
          <p:cNvPr id="3" name="Content Placeholder 2"/>
          <p:cNvSpPr>
            <a:spLocks noGrp="1"/>
          </p:cNvSpPr>
          <p:nvPr>
            <p:ph idx="1"/>
          </p:nvPr>
        </p:nvSpPr>
        <p:spPr>
          <a:xfrm>
            <a:off x="304800" y="1676400"/>
            <a:ext cx="8686800" cy="4403725"/>
          </a:xfrm>
        </p:spPr>
        <p:txBody>
          <a:bodyPr/>
          <a:lstStyle/>
          <a:p>
            <a:pPr marL="0" indent="0">
              <a:buNone/>
            </a:pPr>
            <a:r>
              <a:rPr lang="en-US" i="1" dirty="0" smtClean="0"/>
              <a:t>“But </a:t>
            </a:r>
            <a:r>
              <a:rPr lang="en-US" i="1" dirty="0"/>
              <a:t>when God…called me by his grace…to reveal his Son in me so that I might preach him among the Gentiles</a:t>
            </a:r>
            <a:r>
              <a:rPr lang="en-US" i="1" dirty="0" smtClean="0"/>
              <a:t>…”  </a:t>
            </a:r>
            <a:r>
              <a:rPr lang="en-US" dirty="0" smtClean="0"/>
              <a:t>Galatians </a:t>
            </a:r>
            <a:r>
              <a:rPr lang="en-US" dirty="0"/>
              <a:t>1:15-16</a:t>
            </a:r>
          </a:p>
          <a:p>
            <a:pPr marL="0" indent="0">
              <a:buNone/>
            </a:pPr>
            <a:endParaRPr lang="en-US" dirty="0"/>
          </a:p>
        </p:txBody>
      </p:sp>
    </p:spTree>
    <p:extLst>
      <p:ext uri="{BB962C8B-B14F-4D97-AF65-F5344CB8AC3E}">
        <p14:creationId xmlns:p14="http://schemas.microsoft.com/office/powerpoint/2010/main" val="150782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pPr algn="ctr"/>
            <a:r>
              <a:rPr lang="en-US" sz="4400" dirty="0" smtClean="0"/>
              <a:t>You’re not good enough</a:t>
            </a:r>
            <a:endParaRPr lang="en-US" sz="4400" dirty="0"/>
          </a:p>
        </p:txBody>
      </p:sp>
      <p:sp>
        <p:nvSpPr>
          <p:cNvPr id="3" name="Content Placeholder 2"/>
          <p:cNvSpPr>
            <a:spLocks noGrp="1"/>
          </p:cNvSpPr>
          <p:nvPr>
            <p:ph idx="1"/>
          </p:nvPr>
        </p:nvSpPr>
        <p:spPr>
          <a:xfrm>
            <a:off x="304800" y="1676400"/>
            <a:ext cx="8686800" cy="4403725"/>
          </a:xfrm>
        </p:spPr>
        <p:txBody>
          <a:bodyPr/>
          <a:lstStyle/>
          <a:p>
            <a:pPr marL="0" indent="0">
              <a:buNone/>
            </a:pPr>
            <a:r>
              <a:rPr lang="en-US" i="1" dirty="0" smtClean="0"/>
              <a:t>“But </a:t>
            </a:r>
            <a:r>
              <a:rPr lang="en-US" i="1" dirty="0"/>
              <a:t>when God…called me by his grace…to reveal his Son in me so that I might preach him among the Gentiles</a:t>
            </a:r>
            <a:r>
              <a:rPr lang="en-US" i="1" dirty="0" smtClean="0"/>
              <a:t>…”  </a:t>
            </a:r>
            <a:r>
              <a:rPr lang="en-US" dirty="0" smtClean="0"/>
              <a:t>Galatians 1:15-16</a:t>
            </a:r>
          </a:p>
          <a:p>
            <a:pPr marL="0" indent="0">
              <a:buNone/>
            </a:pPr>
            <a:endParaRPr lang="en-US" sz="5400" dirty="0"/>
          </a:p>
          <a:p>
            <a:pPr marL="0" indent="0" algn="ctr">
              <a:buNone/>
            </a:pPr>
            <a:r>
              <a:rPr lang="en-US" sz="3600" b="1" dirty="0">
                <a:effectLst>
                  <a:outerShdw blurRad="38100" dist="38100" dir="2700000" algn="tl">
                    <a:srgbClr val="000000">
                      <a:alpha val="43137"/>
                    </a:srgbClr>
                  </a:outerShdw>
                </a:effectLst>
              </a:rPr>
              <a:t>I am not working </a:t>
            </a:r>
            <a:r>
              <a:rPr lang="en-US" sz="3600" b="1" i="1" dirty="0">
                <a:effectLst>
                  <a:outerShdw blurRad="38100" dist="38100" dir="2700000" algn="tl">
                    <a:srgbClr val="000000">
                      <a:alpha val="43137"/>
                    </a:srgbClr>
                  </a:outerShdw>
                </a:effectLst>
              </a:rPr>
              <a:t>FOR</a:t>
            </a:r>
            <a:r>
              <a:rPr lang="en-US" sz="3600" b="1" dirty="0">
                <a:effectLst>
                  <a:outerShdw blurRad="38100" dist="38100" dir="2700000" algn="tl">
                    <a:srgbClr val="000000">
                      <a:alpha val="43137"/>
                    </a:srgbClr>
                  </a:outerShdw>
                </a:effectLst>
              </a:rPr>
              <a:t> God’s acceptance &amp; approval; I am working </a:t>
            </a:r>
            <a:r>
              <a:rPr lang="en-US" sz="3600" b="1" i="1" dirty="0">
                <a:effectLst>
                  <a:outerShdw blurRad="38100" dist="38100" dir="2700000" algn="tl">
                    <a:srgbClr val="000000">
                      <a:alpha val="43137"/>
                    </a:srgbClr>
                  </a:outerShdw>
                </a:effectLst>
              </a:rPr>
              <a:t>FROM</a:t>
            </a:r>
            <a:r>
              <a:rPr lang="en-US" sz="3600" b="1" dirty="0">
                <a:effectLst>
                  <a:outerShdw blurRad="38100" dist="38100" dir="2700000" algn="tl">
                    <a:srgbClr val="000000">
                      <a:alpha val="43137"/>
                    </a:srgbClr>
                  </a:outerShdw>
                </a:effectLst>
              </a:rPr>
              <a:t> God’s acceptance &amp; approval</a:t>
            </a:r>
            <a:r>
              <a:rPr lang="en-US" sz="3600" b="1" dirty="0" smtClean="0">
                <a:effectLst>
                  <a:outerShdw blurRad="38100" dist="38100" dir="2700000" algn="tl">
                    <a:srgbClr val="000000">
                      <a:alpha val="43137"/>
                    </a:srgbClr>
                  </a:outerShdw>
                </a:effectLst>
              </a:rPr>
              <a:t>.</a:t>
            </a:r>
            <a:endParaRPr lang="en-US" sz="3600" dirty="0"/>
          </a:p>
          <a:p>
            <a:pPr marL="0" indent="0">
              <a:buNone/>
            </a:pPr>
            <a:endParaRPr lang="en-US" dirty="0"/>
          </a:p>
        </p:txBody>
      </p:sp>
    </p:spTree>
    <p:extLst>
      <p:ext uri="{BB962C8B-B14F-4D97-AF65-F5344CB8AC3E}">
        <p14:creationId xmlns:p14="http://schemas.microsoft.com/office/powerpoint/2010/main" val="3417584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276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645025"/>
            <a:ext cx="8458200" cy="1222375"/>
          </a:xfrm>
        </p:spPr>
        <p:txBody>
          <a:bodyPr>
            <a:noAutofit/>
          </a:bodyPr>
          <a:lstStyle/>
          <a:p>
            <a:pPr algn="ctr"/>
            <a:endParaRPr lang="en-US" sz="4800" dirty="0"/>
          </a:p>
        </p:txBody>
      </p:sp>
      <p:sp>
        <p:nvSpPr>
          <p:cNvPr id="3" name="Subtitle 2"/>
          <p:cNvSpPr>
            <a:spLocks noGrp="1"/>
          </p:cNvSpPr>
          <p:nvPr>
            <p:ph type="subTitle" idx="1"/>
          </p:nvPr>
        </p:nvSpPr>
        <p:spPr>
          <a:xfrm>
            <a:off x="381000" y="762000"/>
            <a:ext cx="8458200" cy="2743200"/>
          </a:xfrm>
        </p:spPr>
        <p:txBody>
          <a:bodyPr>
            <a:normAutofit/>
          </a:bodyPr>
          <a:lstStyle/>
          <a:p>
            <a:pPr algn="ctr"/>
            <a:endParaRPr lang="en-US" sz="3200" dirty="0" smtClean="0">
              <a:latin typeface="+mj-lt"/>
            </a:endParaRPr>
          </a:p>
        </p:txBody>
      </p:sp>
      <p:pic>
        <p:nvPicPr>
          <p:cNvPr id="1026" name="Picture 2" descr="http://images.wikia.com/simpsons/images/4/40/Picture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239000" cy="550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724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pastoralyn.files.wordpress.com/2011/06/not-good-enough_desig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60198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17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endParaRPr lang="en-US" sz="4000" dirty="0"/>
          </a:p>
        </p:txBody>
      </p:sp>
      <p:sp>
        <p:nvSpPr>
          <p:cNvPr id="3" name="Content Placeholder 2"/>
          <p:cNvSpPr>
            <a:spLocks noGrp="1"/>
          </p:cNvSpPr>
          <p:nvPr>
            <p:ph idx="1"/>
          </p:nvPr>
        </p:nvSpPr>
        <p:spPr/>
        <p:txBody>
          <a:bodyPr>
            <a:normAutofit/>
          </a:bodyPr>
          <a:lstStyle/>
          <a:p>
            <a:pPr marL="0" indent="0" algn="ctr">
              <a:buNone/>
            </a:pPr>
            <a:r>
              <a:rPr lang="en-US" sz="3600" b="1" dirty="0" smtClean="0">
                <a:effectLst>
                  <a:outerShdw blurRad="38100" dist="38100" dir="2700000" algn="tl">
                    <a:srgbClr val="000000">
                      <a:alpha val="43137"/>
                    </a:srgbClr>
                  </a:outerShdw>
                </a:effectLst>
              </a:rPr>
              <a:t>I am not working </a:t>
            </a:r>
            <a:r>
              <a:rPr lang="en-US" sz="3600" b="1" i="1" dirty="0" smtClean="0">
                <a:effectLst>
                  <a:outerShdw blurRad="38100" dist="38100" dir="2700000" algn="tl">
                    <a:srgbClr val="000000">
                      <a:alpha val="43137"/>
                    </a:srgbClr>
                  </a:outerShdw>
                </a:effectLst>
              </a:rPr>
              <a:t>FOR</a:t>
            </a:r>
            <a:r>
              <a:rPr lang="en-US" sz="3600" b="1" dirty="0" smtClean="0">
                <a:effectLst>
                  <a:outerShdw blurRad="38100" dist="38100" dir="2700000" algn="tl">
                    <a:srgbClr val="000000">
                      <a:alpha val="43137"/>
                    </a:srgbClr>
                  </a:outerShdw>
                </a:effectLst>
              </a:rPr>
              <a:t> God’s acceptance &amp; approval; I am working </a:t>
            </a:r>
            <a:r>
              <a:rPr lang="en-US" sz="3600" b="1" i="1" dirty="0" smtClean="0">
                <a:effectLst>
                  <a:outerShdw blurRad="38100" dist="38100" dir="2700000" algn="tl">
                    <a:srgbClr val="000000">
                      <a:alpha val="43137"/>
                    </a:srgbClr>
                  </a:outerShdw>
                </a:effectLst>
              </a:rPr>
              <a:t>FROM</a:t>
            </a:r>
            <a:r>
              <a:rPr lang="en-US" sz="3600" b="1" dirty="0" smtClean="0">
                <a:effectLst>
                  <a:outerShdw blurRad="38100" dist="38100" dir="2700000" algn="tl">
                    <a:srgbClr val="000000">
                      <a:alpha val="43137"/>
                    </a:srgbClr>
                  </a:outerShdw>
                </a:effectLst>
              </a:rPr>
              <a:t> God’s acceptance &amp; approval.</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9407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endParaRPr lang="en-US" sz="4000" dirty="0"/>
          </a:p>
        </p:txBody>
      </p:sp>
      <p:sp>
        <p:nvSpPr>
          <p:cNvPr id="3" name="Content Placeholder 2"/>
          <p:cNvSpPr>
            <a:spLocks noGrp="1"/>
          </p:cNvSpPr>
          <p:nvPr>
            <p:ph idx="1"/>
          </p:nvPr>
        </p:nvSpPr>
        <p:spPr>
          <a:xfrm>
            <a:off x="304800" y="1371600"/>
            <a:ext cx="8686800" cy="5257800"/>
          </a:xfrm>
        </p:spPr>
        <p:txBody>
          <a:bodyPr>
            <a:normAutofit/>
          </a:bodyPr>
          <a:lstStyle/>
          <a:p>
            <a:r>
              <a:rPr lang="en-US" b="1" u="sng" dirty="0" smtClean="0"/>
              <a:t>Abraham</a:t>
            </a:r>
            <a:r>
              <a:rPr lang="en-US" dirty="0" smtClean="0"/>
              <a:t>:  </a:t>
            </a:r>
            <a:r>
              <a:rPr lang="en-US" i="1" dirty="0" smtClean="0"/>
              <a:t>“I </a:t>
            </a:r>
            <a:r>
              <a:rPr lang="en-US" i="1" dirty="0"/>
              <a:t>am nothing but dust and </a:t>
            </a:r>
            <a:r>
              <a:rPr lang="en-US" i="1" dirty="0" smtClean="0"/>
              <a:t>ashes.”  </a:t>
            </a:r>
            <a:r>
              <a:rPr lang="en-US" dirty="0" smtClean="0"/>
              <a:t>Genesis 18:27</a:t>
            </a:r>
          </a:p>
          <a:p>
            <a:endParaRPr lang="en-US" sz="600" dirty="0"/>
          </a:p>
          <a:p>
            <a:r>
              <a:rPr lang="en-US" b="1" u="sng" dirty="0"/>
              <a:t>Isaiah</a:t>
            </a:r>
            <a:r>
              <a:rPr lang="en-US" dirty="0"/>
              <a:t>: </a:t>
            </a:r>
            <a:r>
              <a:rPr lang="en-US" dirty="0" smtClean="0"/>
              <a:t>  “</a:t>
            </a:r>
            <a:r>
              <a:rPr lang="en-US" i="1" dirty="0" smtClean="0"/>
              <a:t>Woe </a:t>
            </a:r>
            <a:r>
              <a:rPr lang="en-US" i="1" dirty="0"/>
              <a:t>to me!...I am ruined! For I am a man of unclean </a:t>
            </a:r>
            <a:r>
              <a:rPr lang="en-US" i="1" dirty="0" smtClean="0"/>
              <a:t>lips</a:t>
            </a:r>
            <a:r>
              <a:rPr lang="en-US" dirty="0" smtClean="0"/>
              <a:t>…”  Isaiah 6:5</a:t>
            </a:r>
          </a:p>
          <a:p>
            <a:endParaRPr lang="en-US" sz="600" dirty="0"/>
          </a:p>
          <a:p>
            <a:r>
              <a:rPr lang="en-US" b="1" u="sng" dirty="0" smtClean="0"/>
              <a:t>Peter</a:t>
            </a:r>
            <a:r>
              <a:rPr lang="en-US" dirty="0"/>
              <a:t>: </a:t>
            </a:r>
            <a:r>
              <a:rPr lang="en-US" dirty="0" smtClean="0"/>
              <a:t> </a:t>
            </a:r>
            <a:r>
              <a:rPr lang="en-US" i="1" dirty="0" smtClean="0"/>
              <a:t>“</a:t>
            </a:r>
            <a:r>
              <a:rPr lang="en-US" i="1" dirty="0"/>
              <a:t>Depart from me, for I am a sinful man, O Lord!” </a:t>
            </a:r>
            <a:r>
              <a:rPr lang="en-US" dirty="0"/>
              <a:t> Luke </a:t>
            </a:r>
            <a:r>
              <a:rPr lang="en-US" dirty="0" smtClean="0"/>
              <a:t>5:8</a:t>
            </a:r>
          </a:p>
          <a:p>
            <a:endParaRPr lang="en-US" sz="600" dirty="0" smtClean="0"/>
          </a:p>
          <a:p>
            <a:r>
              <a:rPr lang="en-US" b="1" u="sng" dirty="0" smtClean="0"/>
              <a:t>Paul</a:t>
            </a:r>
            <a:r>
              <a:rPr lang="en-US" dirty="0" smtClean="0"/>
              <a:t>:  </a:t>
            </a:r>
            <a:r>
              <a:rPr lang="en-US" i="1" dirty="0" smtClean="0"/>
              <a:t>“Christ </a:t>
            </a:r>
            <a:r>
              <a:rPr lang="en-US" i="1" dirty="0"/>
              <a:t>Jesus came into the world to save sinners, of whom I am chief</a:t>
            </a:r>
            <a:r>
              <a:rPr lang="en-US" i="1" dirty="0" smtClean="0"/>
              <a:t>.” </a:t>
            </a:r>
            <a:r>
              <a:rPr lang="en-US" dirty="0" smtClean="0"/>
              <a:t> </a:t>
            </a:r>
            <a:r>
              <a:rPr lang="en-US" dirty="0"/>
              <a:t>1 </a:t>
            </a:r>
            <a:r>
              <a:rPr lang="en-US" dirty="0" smtClean="0"/>
              <a:t>Timothy </a:t>
            </a:r>
            <a:r>
              <a:rPr lang="en-US" dirty="0"/>
              <a:t>1:15</a:t>
            </a:r>
          </a:p>
        </p:txBody>
      </p:sp>
    </p:spTree>
    <p:extLst>
      <p:ext uri="{BB962C8B-B14F-4D97-AF65-F5344CB8AC3E}">
        <p14:creationId xmlns:p14="http://schemas.microsoft.com/office/powerpoint/2010/main" val="580796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371600"/>
            <a:ext cx="8686800" cy="4708525"/>
          </a:xfrm>
        </p:spPr>
        <p:txBody>
          <a:bodyPr>
            <a:normAutofit/>
          </a:bodyPr>
          <a:lstStyle/>
          <a:p>
            <a:pPr marL="0" indent="0" algn="ctr">
              <a:buNone/>
            </a:pPr>
            <a:r>
              <a:rPr lang="en-US" sz="3600" b="1" i="1" dirty="0" smtClean="0"/>
              <a:t>“For </a:t>
            </a:r>
            <a:r>
              <a:rPr lang="en-US" sz="3600" b="1" i="1" dirty="0"/>
              <a:t>all have sinned </a:t>
            </a:r>
            <a:endParaRPr lang="en-US" sz="3600" b="1" i="1" dirty="0" smtClean="0"/>
          </a:p>
          <a:p>
            <a:pPr marL="0" indent="0" algn="ctr">
              <a:buNone/>
            </a:pPr>
            <a:r>
              <a:rPr lang="en-US" sz="3600" b="1" i="1" dirty="0" smtClean="0"/>
              <a:t>and </a:t>
            </a:r>
            <a:r>
              <a:rPr lang="en-US" sz="3600" b="1" i="1" u="sng" dirty="0"/>
              <a:t>fall short </a:t>
            </a:r>
            <a:r>
              <a:rPr lang="en-US" sz="3600" b="1" i="1" dirty="0"/>
              <a:t>of the glory of </a:t>
            </a:r>
            <a:r>
              <a:rPr lang="en-US" sz="3600" b="1" i="1" dirty="0" smtClean="0"/>
              <a:t>God.” </a:t>
            </a:r>
          </a:p>
          <a:p>
            <a:pPr marL="0" indent="0" algn="ctr">
              <a:buNone/>
            </a:pPr>
            <a:r>
              <a:rPr lang="en-US" b="1" dirty="0" smtClean="0"/>
              <a:t>Romans </a:t>
            </a:r>
            <a:r>
              <a:rPr lang="en-US" b="1" dirty="0"/>
              <a:t>3:23</a:t>
            </a:r>
          </a:p>
        </p:txBody>
      </p:sp>
      <p:pic>
        <p:nvPicPr>
          <p:cNvPr id="2050" name="Picture 2" descr="http://t1.gstatic.com/images?q=tbn:ANd9GcQOWoiv5aTDjTfCWG2Nd1gRX1b8Noe3j_l6AuNIOFMEe3fINFFN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733800"/>
            <a:ext cx="3884676" cy="289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662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8575728" cy="6324600"/>
          </a:xfrm>
          <a:prstGeom prst="rect">
            <a:avLst/>
          </a:prstGeom>
        </p:spPr>
      </p:pic>
      <p:sp>
        <p:nvSpPr>
          <p:cNvPr id="12" name="Content Placeholder 11"/>
          <p:cNvSpPr>
            <a:spLocks noGrp="1"/>
          </p:cNvSpPr>
          <p:nvPr>
            <p:ph idx="1"/>
          </p:nvPr>
        </p:nvSpPr>
        <p:spPr/>
        <p:txBody>
          <a:bodyPr/>
          <a:lstStyle/>
          <a:p>
            <a:endParaRPr lang="en-US"/>
          </a:p>
        </p:txBody>
      </p:sp>
    </p:spTree>
    <p:extLst>
      <p:ext uri="{BB962C8B-B14F-4D97-AF65-F5344CB8AC3E}">
        <p14:creationId xmlns:p14="http://schemas.microsoft.com/office/powerpoint/2010/main" val="3153189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The performance trap</a:t>
            </a:r>
            <a:endParaRPr lang="en-US" dirty="0"/>
          </a:p>
        </p:txBody>
      </p:sp>
      <p:sp>
        <p:nvSpPr>
          <p:cNvPr id="3" name="Content Placeholder 2"/>
          <p:cNvSpPr>
            <a:spLocks noGrp="1"/>
          </p:cNvSpPr>
          <p:nvPr>
            <p:ph idx="1"/>
          </p:nvPr>
        </p:nvSpPr>
        <p:spPr>
          <a:xfrm>
            <a:off x="304800" y="1554162"/>
            <a:ext cx="8686800" cy="5075238"/>
          </a:xfrm>
        </p:spPr>
        <p:txBody>
          <a:bodyPr>
            <a:normAutofit/>
          </a:bodyPr>
          <a:lstStyle/>
          <a:p>
            <a:pPr marL="0" indent="0">
              <a:buNone/>
            </a:pPr>
            <a:endParaRPr lang="en-US" dirty="0"/>
          </a:p>
        </p:txBody>
      </p:sp>
      <p:pic>
        <p:nvPicPr>
          <p:cNvPr id="3074" name="Picture 2" descr="http://www.real-estate-marketing-link.info/image-files/work-h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3429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450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100</TotalTime>
  <Words>644</Words>
  <Application>Microsoft Office PowerPoint</Application>
  <PresentationFormat>On-screen Show (4:3)</PresentationFormat>
  <Paragraphs>43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“you’re not good enough”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performance trap</vt:lpstr>
      <vt:lpstr>The performance trap</vt:lpstr>
      <vt:lpstr>The performance trap</vt:lpstr>
      <vt:lpstr>The performance trap</vt:lpstr>
      <vt:lpstr>Philippians 3:7-8</vt:lpstr>
      <vt:lpstr>Philippians 3:9</vt:lpstr>
      <vt:lpstr>Ephesians 2:4-7</vt:lpstr>
      <vt:lpstr>Ephesians 2:8-10</vt:lpstr>
      <vt:lpstr>Ephesians 2:8-10</vt:lpstr>
      <vt:lpstr>You’re not good enough</vt:lpstr>
      <vt:lpstr>You’re not good enough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You’re not good enough!</dc:title>
  <dc:creator>Fr. Anthony Messeh</dc:creator>
  <cp:lastModifiedBy>Fr. Anthony Messeh</cp:lastModifiedBy>
  <cp:revision>12</cp:revision>
  <dcterms:created xsi:type="dcterms:W3CDTF">2011-08-21T02:41:53Z</dcterms:created>
  <dcterms:modified xsi:type="dcterms:W3CDTF">2011-08-21T12:02:28Z</dcterms:modified>
</cp:coreProperties>
</file>