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1"/>
  </p:notesMasterIdLst>
  <p:sldIdLst>
    <p:sldId id="428" r:id="rId2"/>
    <p:sldId id="380" r:id="rId3"/>
    <p:sldId id="381" r:id="rId4"/>
    <p:sldId id="450" r:id="rId5"/>
    <p:sldId id="451" r:id="rId6"/>
    <p:sldId id="452" r:id="rId7"/>
    <p:sldId id="453" r:id="rId8"/>
    <p:sldId id="454" r:id="rId9"/>
    <p:sldId id="455" r:id="rId10"/>
    <p:sldId id="456" r:id="rId11"/>
    <p:sldId id="457" r:id="rId12"/>
    <p:sldId id="458" r:id="rId13"/>
    <p:sldId id="459" r:id="rId14"/>
    <p:sldId id="460" r:id="rId15"/>
    <p:sldId id="461" r:id="rId16"/>
    <p:sldId id="462" r:id="rId17"/>
    <p:sldId id="463" r:id="rId18"/>
    <p:sldId id="436" r:id="rId19"/>
    <p:sldId id="464"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72" autoAdjust="0"/>
    <p:restoredTop sz="94660"/>
  </p:normalViewPr>
  <p:slideViewPr>
    <p:cSldViewPr>
      <p:cViewPr varScale="1">
        <p:scale>
          <a:sx n="70" d="100"/>
          <a:sy n="70" d="100"/>
        </p:scale>
        <p:origin x="-61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12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7593DF6-EC3E-41BA-AF7E-E1177539F560}"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17EC95-8543-4E26-86C9-89C10C7A0A62}" type="slidenum">
              <a:rPr lang="en-US"/>
              <a:pPr/>
              <a:t>2</a:t>
            </a:fld>
            <a:endParaRPr lang="en-US"/>
          </a:p>
        </p:txBody>
      </p:sp>
      <p:sp>
        <p:nvSpPr>
          <p:cNvPr id="264194" name="Rectangle 2"/>
          <p:cNvSpPr>
            <a:spLocks noGrp="1" noRot="1" noChangeAspect="1" noChangeArrowheads="1" noTextEdit="1"/>
          </p:cNvSpPr>
          <p:nvPr>
            <p:ph type="sldImg"/>
          </p:nvPr>
        </p:nvSpPr>
        <p:spPr>
          <a:ln/>
        </p:spPr>
      </p:sp>
      <p:sp>
        <p:nvSpPr>
          <p:cNvPr id="264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4745D-2FEA-411C-9D9F-3CA3230FD6FA}" type="slidenum">
              <a:rPr lang="en-US"/>
              <a:pPr/>
              <a:t>11</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4745D-2FEA-411C-9D9F-3CA3230FD6FA}" type="slidenum">
              <a:rPr lang="en-US"/>
              <a:pPr/>
              <a:t>12</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4745D-2FEA-411C-9D9F-3CA3230FD6FA}" type="slidenum">
              <a:rPr lang="en-US"/>
              <a:pPr/>
              <a:t>13</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4745D-2FEA-411C-9D9F-3CA3230FD6FA}" type="slidenum">
              <a:rPr lang="en-US"/>
              <a:pPr/>
              <a:t>14</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4745D-2FEA-411C-9D9F-3CA3230FD6FA}" type="slidenum">
              <a:rPr lang="en-US"/>
              <a:pPr/>
              <a:t>15</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4745D-2FEA-411C-9D9F-3CA3230FD6FA}" type="slidenum">
              <a:rPr lang="en-US"/>
              <a:pPr/>
              <a:t>16</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4745D-2FEA-411C-9D9F-3CA3230FD6FA}" type="slidenum">
              <a:rPr lang="en-US"/>
              <a:pPr/>
              <a:t>17</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17EC95-8543-4E26-86C9-89C10C7A0A62}" type="slidenum">
              <a:rPr lang="en-US"/>
              <a:pPr/>
              <a:t>18</a:t>
            </a:fld>
            <a:endParaRPr lang="en-US"/>
          </a:p>
        </p:txBody>
      </p:sp>
      <p:sp>
        <p:nvSpPr>
          <p:cNvPr id="264194" name="Rectangle 2"/>
          <p:cNvSpPr>
            <a:spLocks noGrp="1" noRot="1" noChangeAspect="1" noChangeArrowheads="1" noTextEdit="1"/>
          </p:cNvSpPr>
          <p:nvPr>
            <p:ph type="sldImg"/>
          </p:nvPr>
        </p:nvSpPr>
        <p:spPr>
          <a:ln/>
        </p:spPr>
      </p:sp>
      <p:sp>
        <p:nvSpPr>
          <p:cNvPr id="264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17EC95-8543-4E26-86C9-89C10C7A0A62}" type="slidenum">
              <a:rPr lang="en-US"/>
              <a:pPr/>
              <a:t>19</a:t>
            </a:fld>
            <a:endParaRPr lang="en-US"/>
          </a:p>
        </p:txBody>
      </p:sp>
      <p:sp>
        <p:nvSpPr>
          <p:cNvPr id="264194" name="Rectangle 2"/>
          <p:cNvSpPr>
            <a:spLocks noGrp="1" noRot="1" noChangeAspect="1" noChangeArrowheads="1" noTextEdit="1"/>
          </p:cNvSpPr>
          <p:nvPr>
            <p:ph type="sldImg"/>
          </p:nvPr>
        </p:nvSpPr>
        <p:spPr>
          <a:ln/>
        </p:spPr>
      </p:sp>
      <p:sp>
        <p:nvSpPr>
          <p:cNvPr id="264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4745D-2FEA-411C-9D9F-3CA3230FD6FA}" type="slidenum">
              <a:rPr lang="en-US"/>
              <a:pPr/>
              <a:t>3</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4745D-2FEA-411C-9D9F-3CA3230FD6FA}" type="slidenum">
              <a:rPr lang="en-US"/>
              <a:pPr/>
              <a:t>4</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4745D-2FEA-411C-9D9F-3CA3230FD6FA}" type="slidenum">
              <a:rPr lang="en-US"/>
              <a:pPr/>
              <a:t>5</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4745D-2FEA-411C-9D9F-3CA3230FD6FA}" type="slidenum">
              <a:rPr lang="en-US"/>
              <a:pPr/>
              <a:t>6</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4745D-2FEA-411C-9D9F-3CA3230FD6FA}" type="slidenum">
              <a:rPr lang="en-US"/>
              <a:pPr/>
              <a:t>7</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4745D-2FEA-411C-9D9F-3CA3230FD6FA}" type="slidenum">
              <a:rPr lang="en-US"/>
              <a:pPr/>
              <a:t>8</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4745D-2FEA-411C-9D9F-3CA3230FD6FA}" type="slidenum">
              <a:rPr lang="en-US"/>
              <a:pPr/>
              <a:t>9</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74745D-2FEA-411C-9D9F-3CA3230FD6FA}" type="slidenum">
              <a:rPr lang="en-US"/>
              <a:pPr/>
              <a:t>10</a:t>
            </a:fld>
            <a:endParaRPr lang="en-US"/>
          </a:p>
        </p:txBody>
      </p:sp>
      <p:sp>
        <p:nvSpPr>
          <p:cNvPr id="268290" name="Rectangle 2"/>
          <p:cNvSpPr>
            <a:spLocks noGrp="1" noRot="1" noChangeAspect="1" noChangeArrowheads="1" noTextEdit="1"/>
          </p:cNvSpPr>
          <p:nvPr>
            <p:ph type="sldImg"/>
          </p:nvPr>
        </p:nvSpPr>
        <p:spPr>
          <a:ln/>
        </p:spPr>
      </p:sp>
      <p:sp>
        <p:nvSpPr>
          <p:cNvPr id="26829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endParaRPr lang="en-US" altLang="en-US"/>
          </a:p>
        </p:txBody>
      </p:sp>
      <p:sp>
        <p:nvSpPr>
          <p:cNvPr id="19" name="Footer Placeholder 18"/>
          <p:cNvSpPr>
            <a:spLocks noGrp="1"/>
          </p:cNvSpPr>
          <p:nvPr>
            <p:ph type="ftr" sz="quarter" idx="11"/>
          </p:nvPr>
        </p:nvSpPr>
        <p:spPr/>
        <p:txBody>
          <a:bodyPr/>
          <a:lstStyle/>
          <a:p>
            <a:endParaRPr lang="en-US" altLang="en-US"/>
          </a:p>
        </p:txBody>
      </p:sp>
      <p:sp>
        <p:nvSpPr>
          <p:cNvPr id="27" name="Slide Number Placeholder 26"/>
          <p:cNvSpPr>
            <a:spLocks noGrp="1"/>
          </p:cNvSpPr>
          <p:nvPr>
            <p:ph type="sldNum" sz="quarter" idx="12"/>
          </p:nvPr>
        </p:nvSpPr>
        <p:spPr/>
        <p:txBody>
          <a:bodyPr/>
          <a:lstStyle/>
          <a:p>
            <a:fld id="{CA680735-AC71-4B54-9488-B09EF97F512E}" type="slidenum">
              <a:rPr lang="en-US" altLang="en-US" smtClean="0"/>
              <a:pPr/>
              <a:t>‹#›</a:t>
            </a:fld>
            <a:endParaRPr lang="en-US"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CE1596E5-58EE-449B-8B02-3232AD7EA1B0}" type="slidenum">
              <a:rPr lang="en-US" altLang="en-US" smtClean="0"/>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49BB6A90-DE83-4E20-A9ED-30FCD4D121C3}" type="slidenum">
              <a:rPr lang="en-US" altLang="en-US" smtClean="0"/>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2B65926-928E-4A0F-B9C3-B2C167B78500}" type="slidenum">
              <a:rPr lang="en-US" altLang="en-US" smtClean="0"/>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BFADBE9-2092-4BBE-9F6F-0BD3373DFFFD}" type="slidenum">
              <a:rPr lang="en-US" altLang="en-US" smtClean="0"/>
              <a:pPr/>
              <a:t>‹#›</a:t>
            </a:fld>
            <a:endParaRPr lang="en-US"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2A2C0839-D506-40F2-ABDC-FA20B5365F6C}" type="slidenum">
              <a:rPr lang="en-US" altLang="en-US" smtClean="0"/>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7FBC3142-48A9-476D-86AD-010C1D643392}" type="slidenum">
              <a:rPr lang="en-US" altLang="en-US" smtClean="0"/>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4F283C76-7F40-490D-9276-06757F8E0BD6}" type="slidenum">
              <a:rPr lang="en-US" altLang="en-US" smtClean="0"/>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542F42DB-A6A4-47CA-8F7C-4FDFCBB92F78}" type="slidenum">
              <a:rPr lang="en-US" altLang="en-US" smtClean="0"/>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01DB51CE-32B9-4AA4-8BC4-EC3330160FE2}" type="slidenum">
              <a:rPr lang="en-US" altLang="en-US" smtClean="0"/>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a:xfrm>
            <a:off x="8077200" y="6356350"/>
            <a:ext cx="609600" cy="365125"/>
          </a:xfrm>
        </p:spPr>
        <p:txBody>
          <a:bodyPr/>
          <a:lstStyle/>
          <a:p>
            <a:fld id="{7889B11E-769C-4FC6-8E16-4F6A917BAEAE}" type="slidenum">
              <a:rPr lang="en-US" altLang="en-US" smtClean="0"/>
              <a:pPr/>
              <a:t>‹#›</a:t>
            </a:fld>
            <a:endParaRPr lang="en-US" alt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lt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lt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852712E-ACA1-4B48-B9BA-37E21CA9D41F}" type="slidenum">
              <a:rPr lang="en-US" altLang="en-US" smtClean="0"/>
              <a:pPr/>
              <a:t>‹#›</a:t>
            </a:fld>
            <a:endParaRPr lang="en-US" alt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19600" y="2286000"/>
            <a:ext cx="4495800" cy="1981200"/>
          </a:xfrm>
        </p:spPr>
        <p:txBody>
          <a:bodyPr>
            <a:normAutofit/>
          </a:bodyPr>
          <a:lstStyle/>
          <a:p>
            <a:pPr algn="ctr"/>
            <a:r>
              <a:rPr lang="en-US" sz="6000" dirty="0" smtClean="0"/>
              <a:t>Why I Need the Church</a:t>
            </a:r>
            <a:endParaRPr lang="en-US" sz="6000" dirty="0"/>
          </a:p>
        </p:txBody>
      </p:sp>
      <p:sp>
        <p:nvSpPr>
          <p:cNvPr id="3" name="Subtitle 2"/>
          <p:cNvSpPr>
            <a:spLocks noGrp="1"/>
          </p:cNvSpPr>
          <p:nvPr>
            <p:ph type="subTitle" idx="1"/>
          </p:nvPr>
        </p:nvSpPr>
        <p:spPr>
          <a:xfrm>
            <a:off x="533400" y="4800600"/>
            <a:ext cx="7854696" cy="1752600"/>
          </a:xfrm>
        </p:spPr>
        <p:txBody>
          <a:bodyPr>
            <a:normAutofit/>
          </a:bodyPr>
          <a:lstStyle/>
          <a:p>
            <a:r>
              <a:rPr lang="en-US" sz="2800" dirty="0" smtClean="0"/>
              <a:t>Back to Basics – Part 5</a:t>
            </a:r>
          </a:p>
          <a:p>
            <a:r>
              <a:rPr lang="en-US" sz="2800" dirty="0" smtClean="0"/>
              <a:t>September 12, 2010</a:t>
            </a:r>
          </a:p>
        </p:txBody>
      </p:sp>
      <p:pic>
        <p:nvPicPr>
          <p:cNvPr id="4" name="Picture 2" descr="stmarkchurch2nd 222"/>
          <p:cNvPicPr>
            <a:picLocks noChangeAspect="1" noChangeArrowheads="1"/>
          </p:cNvPicPr>
          <p:nvPr/>
        </p:nvPicPr>
        <p:blipFill>
          <a:blip r:embed="rId2" cstate="print"/>
          <a:srcRect/>
          <a:stretch>
            <a:fillRect/>
          </a:stretch>
        </p:blipFill>
        <p:spPr bwMode="auto">
          <a:xfrm>
            <a:off x="78790" y="1295400"/>
            <a:ext cx="4569410" cy="4800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381000" y="533400"/>
            <a:ext cx="8686800" cy="914400"/>
          </a:xfrm>
        </p:spPr>
        <p:txBody>
          <a:bodyPr>
            <a:normAutofit/>
          </a:bodyPr>
          <a:lstStyle/>
          <a:p>
            <a:r>
              <a:rPr lang="en-US" sz="4800" dirty="0" smtClean="0"/>
              <a:t>What is it supposed to look like?</a:t>
            </a:r>
            <a:endParaRPr lang="en-US" sz="4800" dirty="0"/>
          </a:p>
        </p:txBody>
      </p:sp>
      <p:sp>
        <p:nvSpPr>
          <p:cNvPr id="267267" name="Rectangle 3"/>
          <p:cNvSpPr>
            <a:spLocks noGrp="1" noChangeArrowheads="1"/>
          </p:cNvSpPr>
          <p:nvPr>
            <p:ph idx="1"/>
          </p:nvPr>
        </p:nvSpPr>
        <p:spPr>
          <a:xfrm>
            <a:off x="457200" y="1947863"/>
            <a:ext cx="8229600" cy="4910137"/>
          </a:xfrm>
        </p:spPr>
        <p:txBody>
          <a:bodyPr>
            <a:normAutofit/>
          </a:bodyPr>
          <a:lstStyle/>
          <a:p>
            <a:pPr marL="571500" indent="-571500">
              <a:buAutoNum type="arabicPeriod"/>
            </a:pPr>
            <a:endParaRPr lang="en-US" sz="32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381000" y="533400"/>
            <a:ext cx="8686800" cy="914400"/>
          </a:xfrm>
        </p:spPr>
        <p:txBody>
          <a:bodyPr>
            <a:normAutofit/>
          </a:bodyPr>
          <a:lstStyle/>
          <a:p>
            <a:r>
              <a:rPr lang="en-US" sz="4800" dirty="0" smtClean="0"/>
              <a:t>What is it supposed to look like?</a:t>
            </a:r>
            <a:endParaRPr lang="en-US" sz="4800" dirty="0"/>
          </a:p>
        </p:txBody>
      </p:sp>
      <p:sp>
        <p:nvSpPr>
          <p:cNvPr id="267267" name="Rectangle 3"/>
          <p:cNvSpPr>
            <a:spLocks noGrp="1" noChangeArrowheads="1"/>
          </p:cNvSpPr>
          <p:nvPr>
            <p:ph idx="1"/>
          </p:nvPr>
        </p:nvSpPr>
        <p:spPr>
          <a:xfrm>
            <a:off x="457200" y="1947863"/>
            <a:ext cx="8229600" cy="4910137"/>
          </a:xfrm>
        </p:spPr>
        <p:txBody>
          <a:bodyPr>
            <a:normAutofit/>
          </a:bodyPr>
          <a:lstStyle/>
          <a:p>
            <a:pPr marL="571500" indent="-571500">
              <a:buAutoNum type="arabicPeriod"/>
            </a:pPr>
            <a:r>
              <a:rPr lang="en-US" sz="3600" b="1" u="sng" dirty="0" err="1" smtClean="0"/>
              <a:t>Koinonia</a:t>
            </a:r>
            <a:endParaRPr lang="en-US" sz="3600" b="1" u="sng" dirty="0" smtClean="0"/>
          </a:p>
          <a:p>
            <a:pPr marL="571500" indent="-571500">
              <a:buNone/>
            </a:pPr>
            <a:endParaRPr lang="en-US" sz="3200" i="1" dirty="0" smtClean="0"/>
          </a:p>
          <a:p>
            <a:pPr marL="571500" indent="-571500">
              <a:buNone/>
            </a:pPr>
            <a:r>
              <a:rPr lang="en-US" sz="3200" i="1" dirty="0" smtClean="0"/>
              <a:t>	“By this we know love, because He laid down His life for us. And we also ought to lay down our lives for the brethren.”</a:t>
            </a:r>
            <a:r>
              <a:rPr lang="en-US" sz="3200" dirty="0" smtClean="0"/>
              <a:t>  1 John 3:16</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381000" y="533400"/>
            <a:ext cx="8686800" cy="914400"/>
          </a:xfrm>
        </p:spPr>
        <p:txBody>
          <a:bodyPr>
            <a:normAutofit/>
          </a:bodyPr>
          <a:lstStyle/>
          <a:p>
            <a:r>
              <a:rPr lang="en-US" sz="4800" dirty="0" smtClean="0"/>
              <a:t>What is it supposed to look like?</a:t>
            </a:r>
            <a:endParaRPr lang="en-US" sz="4800" dirty="0"/>
          </a:p>
        </p:txBody>
      </p:sp>
      <p:sp>
        <p:nvSpPr>
          <p:cNvPr id="267267" name="Rectangle 3"/>
          <p:cNvSpPr>
            <a:spLocks noGrp="1" noChangeArrowheads="1"/>
          </p:cNvSpPr>
          <p:nvPr>
            <p:ph idx="1"/>
          </p:nvPr>
        </p:nvSpPr>
        <p:spPr>
          <a:xfrm>
            <a:off x="457200" y="1947863"/>
            <a:ext cx="8229600" cy="4910137"/>
          </a:xfrm>
        </p:spPr>
        <p:txBody>
          <a:bodyPr>
            <a:normAutofit/>
          </a:bodyPr>
          <a:lstStyle/>
          <a:p>
            <a:pPr marL="571500" indent="-571500">
              <a:buAutoNum type="arabicPeriod"/>
            </a:pPr>
            <a:r>
              <a:rPr lang="en-US" sz="3600" b="1" u="sng" dirty="0" err="1" smtClean="0"/>
              <a:t>Koinonia</a:t>
            </a:r>
            <a:endParaRPr lang="en-US" sz="3600" b="1" u="sng" dirty="0" smtClean="0"/>
          </a:p>
          <a:p>
            <a:pPr marL="571500" indent="-571500">
              <a:buAutoNum type="arabicPeriod"/>
            </a:pPr>
            <a:r>
              <a:rPr lang="en-US" sz="3600" b="1" u="sng" dirty="0" smtClean="0"/>
              <a:t>Body of Christ</a:t>
            </a:r>
          </a:p>
          <a:p>
            <a:pPr marL="571500" indent="-571500">
              <a:buNone/>
            </a:pPr>
            <a:endParaRPr lang="en-US" sz="3200" i="1" dirty="0" smtClean="0"/>
          </a:p>
          <a:p>
            <a:pPr marL="571500" indent="-571500">
              <a:buNone/>
            </a:pPr>
            <a:r>
              <a:rPr lang="en-US" sz="3200" i="1" dirty="0" smtClean="0"/>
              <a:t>	“He put all things under His feet, and gave Him to be head over all things to the church, which is His body, the fullness of Him who fills all in all.”</a:t>
            </a:r>
            <a:r>
              <a:rPr lang="en-US" sz="3200" dirty="0" smtClean="0"/>
              <a:t>  Ephesians 1:22-23</a:t>
            </a:r>
          </a:p>
          <a:p>
            <a:pPr marL="571500" indent="-571500">
              <a:buNone/>
            </a:pPr>
            <a:endParaRPr lang="en-US" sz="3200" i="1"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381000" y="533400"/>
            <a:ext cx="8686800" cy="914400"/>
          </a:xfrm>
        </p:spPr>
        <p:txBody>
          <a:bodyPr>
            <a:normAutofit/>
          </a:bodyPr>
          <a:lstStyle/>
          <a:p>
            <a:r>
              <a:rPr lang="en-US" sz="4800" dirty="0" smtClean="0"/>
              <a:t>What is it supposed to DO?</a:t>
            </a:r>
            <a:endParaRPr lang="en-US" sz="4800" dirty="0"/>
          </a:p>
        </p:txBody>
      </p:sp>
      <p:sp>
        <p:nvSpPr>
          <p:cNvPr id="267267" name="Rectangle 3"/>
          <p:cNvSpPr>
            <a:spLocks noGrp="1" noChangeArrowheads="1"/>
          </p:cNvSpPr>
          <p:nvPr>
            <p:ph idx="1"/>
          </p:nvPr>
        </p:nvSpPr>
        <p:spPr>
          <a:xfrm>
            <a:off x="457200" y="1947863"/>
            <a:ext cx="8229600" cy="4910137"/>
          </a:xfrm>
        </p:spPr>
        <p:txBody>
          <a:bodyPr>
            <a:normAutofit/>
          </a:bodyPr>
          <a:lstStyle/>
          <a:p>
            <a:pPr marL="571500" indent="-571500">
              <a:buAutoNum type="arabicPeriod"/>
            </a:pPr>
            <a:endParaRPr lang="en-US" sz="32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381000" y="533400"/>
            <a:ext cx="8686800" cy="914400"/>
          </a:xfrm>
        </p:spPr>
        <p:txBody>
          <a:bodyPr>
            <a:normAutofit/>
          </a:bodyPr>
          <a:lstStyle/>
          <a:p>
            <a:r>
              <a:rPr lang="en-US" sz="4800" dirty="0" smtClean="0"/>
              <a:t>What is it supposed to DO?</a:t>
            </a:r>
            <a:endParaRPr lang="en-US" sz="4800" dirty="0"/>
          </a:p>
        </p:txBody>
      </p:sp>
      <p:sp>
        <p:nvSpPr>
          <p:cNvPr id="267267" name="Rectangle 3"/>
          <p:cNvSpPr>
            <a:spLocks noGrp="1" noChangeArrowheads="1"/>
          </p:cNvSpPr>
          <p:nvPr>
            <p:ph idx="1"/>
          </p:nvPr>
        </p:nvSpPr>
        <p:spPr>
          <a:xfrm>
            <a:off x="457200" y="1947863"/>
            <a:ext cx="8229600" cy="4910137"/>
          </a:xfrm>
        </p:spPr>
        <p:txBody>
          <a:bodyPr>
            <a:normAutofit/>
          </a:bodyPr>
          <a:lstStyle/>
          <a:p>
            <a:pPr marL="571500" indent="-571500">
              <a:buAutoNum type="arabicPeriod"/>
            </a:pPr>
            <a:r>
              <a:rPr lang="en-US" sz="3600" b="1" dirty="0" smtClean="0"/>
              <a:t>Gather to </a:t>
            </a:r>
            <a:r>
              <a:rPr lang="en-US" sz="3600" b="1" u="sng" dirty="0" smtClean="0"/>
              <a:t>WORSHIP</a:t>
            </a:r>
          </a:p>
          <a:p>
            <a:pPr marL="571500" indent="-571500">
              <a:buNone/>
            </a:pPr>
            <a:endParaRPr lang="en-US" sz="3200" i="1" dirty="0" smtClean="0"/>
          </a:p>
          <a:p>
            <a:pPr marL="571500" indent="-571500">
              <a:buNone/>
            </a:pPr>
            <a:r>
              <a:rPr lang="en-US" sz="3200" i="1" dirty="0" smtClean="0"/>
              <a:t>	 “[Let us not be]…forsaking the assembling of ourselves together, as is the manner of some, but exhorting one another, and so much the more as you see the Day approaching.”</a:t>
            </a:r>
            <a:r>
              <a:rPr lang="en-US" sz="3200" dirty="0" smtClean="0"/>
              <a:t>  Hebrews 10:25</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381000" y="533400"/>
            <a:ext cx="8686800" cy="914400"/>
          </a:xfrm>
        </p:spPr>
        <p:txBody>
          <a:bodyPr>
            <a:normAutofit/>
          </a:bodyPr>
          <a:lstStyle/>
          <a:p>
            <a:r>
              <a:rPr lang="en-US" sz="4800" dirty="0" smtClean="0"/>
              <a:t>What is it supposed to DO?</a:t>
            </a:r>
            <a:endParaRPr lang="en-US" sz="4800" dirty="0"/>
          </a:p>
        </p:txBody>
      </p:sp>
      <p:sp>
        <p:nvSpPr>
          <p:cNvPr id="267267" name="Rectangle 3"/>
          <p:cNvSpPr>
            <a:spLocks noGrp="1" noChangeArrowheads="1"/>
          </p:cNvSpPr>
          <p:nvPr>
            <p:ph idx="1"/>
          </p:nvPr>
        </p:nvSpPr>
        <p:spPr>
          <a:xfrm>
            <a:off x="457200" y="1947863"/>
            <a:ext cx="8229600" cy="4910137"/>
          </a:xfrm>
        </p:spPr>
        <p:txBody>
          <a:bodyPr>
            <a:normAutofit/>
          </a:bodyPr>
          <a:lstStyle/>
          <a:p>
            <a:pPr marL="571500" indent="-571500">
              <a:buAutoNum type="arabicPeriod"/>
            </a:pPr>
            <a:r>
              <a:rPr lang="en-US" sz="3600" b="1" dirty="0" smtClean="0"/>
              <a:t>Gather to </a:t>
            </a:r>
            <a:r>
              <a:rPr lang="en-US" sz="3600" b="1" u="sng" dirty="0" smtClean="0"/>
              <a:t>WORSHIP</a:t>
            </a:r>
          </a:p>
          <a:p>
            <a:pPr marL="571500" indent="-571500">
              <a:buNone/>
            </a:pPr>
            <a:r>
              <a:rPr lang="en-US" sz="3200" i="1" dirty="0" smtClean="0"/>
              <a:t>	</a:t>
            </a:r>
          </a:p>
          <a:p>
            <a:pPr marL="571500" indent="-571500">
              <a:buNone/>
            </a:pPr>
            <a:r>
              <a:rPr lang="en-US" sz="3200" i="1" dirty="0" smtClean="0"/>
              <a:t>	“Then I looked, and I heard the voice of many angels around the throne, the living creatures, and the elders; and the number of them was ten thousand times ten thousand, and thousands of thousands, saying with a loud voice…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381000" y="533400"/>
            <a:ext cx="8686800" cy="914400"/>
          </a:xfrm>
        </p:spPr>
        <p:txBody>
          <a:bodyPr>
            <a:normAutofit/>
          </a:bodyPr>
          <a:lstStyle/>
          <a:p>
            <a:r>
              <a:rPr lang="en-US" sz="4800" dirty="0" smtClean="0"/>
              <a:t>What is it supposed to DO?</a:t>
            </a:r>
            <a:endParaRPr lang="en-US" sz="4800" dirty="0"/>
          </a:p>
        </p:txBody>
      </p:sp>
      <p:sp>
        <p:nvSpPr>
          <p:cNvPr id="267267" name="Rectangle 3"/>
          <p:cNvSpPr>
            <a:spLocks noGrp="1" noChangeArrowheads="1"/>
          </p:cNvSpPr>
          <p:nvPr>
            <p:ph idx="1"/>
          </p:nvPr>
        </p:nvSpPr>
        <p:spPr>
          <a:xfrm>
            <a:off x="457200" y="1947863"/>
            <a:ext cx="8229600" cy="4910137"/>
          </a:xfrm>
        </p:spPr>
        <p:txBody>
          <a:bodyPr>
            <a:normAutofit/>
          </a:bodyPr>
          <a:lstStyle/>
          <a:p>
            <a:pPr marL="571500" indent="-571500">
              <a:buAutoNum type="arabicPeriod"/>
            </a:pPr>
            <a:r>
              <a:rPr lang="en-US" sz="3600" b="1" dirty="0" smtClean="0"/>
              <a:t>Gather to </a:t>
            </a:r>
            <a:r>
              <a:rPr lang="en-US" sz="3600" b="1" u="sng" dirty="0" smtClean="0"/>
              <a:t>WORSHIP</a:t>
            </a:r>
          </a:p>
          <a:p>
            <a:pPr marL="571500" indent="-571500">
              <a:buNone/>
            </a:pPr>
            <a:r>
              <a:rPr lang="en-US" sz="3200" i="1" dirty="0" smtClean="0"/>
              <a:t>	</a:t>
            </a:r>
          </a:p>
          <a:p>
            <a:pPr marL="571500" indent="-571500">
              <a:buNone/>
            </a:pPr>
            <a:r>
              <a:rPr lang="en-US" sz="3200" i="1" dirty="0" smtClean="0"/>
              <a:t>	… ‘Worthy is the Lamb who was slain to receive power and riches and wisdom, and strength and honor and glory and blessing!’”</a:t>
            </a:r>
            <a:r>
              <a:rPr lang="en-US" sz="3200" dirty="0" smtClean="0"/>
              <a:t>  Revelation 5:11-12</a:t>
            </a:r>
          </a:p>
          <a:p>
            <a:pPr marL="571500" indent="-571500">
              <a:buNone/>
            </a:pPr>
            <a:endParaRPr lang="en-US" sz="3200" i="1"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381000" y="533400"/>
            <a:ext cx="8686800" cy="914400"/>
          </a:xfrm>
        </p:spPr>
        <p:txBody>
          <a:bodyPr>
            <a:normAutofit/>
          </a:bodyPr>
          <a:lstStyle/>
          <a:p>
            <a:r>
              <a:rPr lang="en-US" sz="4800" dirty="0" smtClean="0"/>
              <a:t>What is it supposed to DO?</a:t>
            </a:r>
            <a:endParaRPr lang="en-US" sz="4800" dirty="0"/>
          </a:p>
        </p:txBody>
      </p:sp>
      <p:sp>
        <p:nvSpPr>
          <p:cNvPr id="267267" name="Rectangle 3"/>
          <p:cNvSpPr>
            <a:spLocks noGrp="1" noChangeArrowheads="1"/>
          </p:cNvSpPr>
          <p:nvPr>
            <p:ph idx="1"/>
          </p:nvPr>
        </p:nvSpPr>
        <p:spPr>
          <a:xfrm>
            <a:off x="457200" y="1947863"/>
            <a:ext cx="8229600" cy="4910137"/>
          </a:xfrm>
        </p:spPr>
        <p:txBody>
          <a:bodyPr>
            <a:normAutofit/>
          </a:bodyPr>
          <a:lstStyle/>
          <a:p>
            <a:pPr marL="571500" indent="-571500">
              <a:buAutoNum type="arabicPeriod"/>
            </a:pPr>
            <a:r>
              <a:rPr lang="en-US" sz="3600" b="1" dirty="0" smtClean="0"/>
              <a:t>Gather to </a:t>
            </a:r>
            <a:r>
              <a:rPr lang="en-US" sz="3600" b="1" u="sng" dirty="0" smtClean="0"/>
              <a:t>WORSHIP</a:t>
            </a:r>
          </a:p>
          <a:p>
            <a:pPr marL="571500" indent="-571500">
              <a:buAutoNum type="arabicPeriod"/>
            </a:pPr>
            <a:r>
              <a:rPr lang="en-US" sz="3600" b="1" dirty="0" smtClean="0"/>
              <a:t>Scatter to </a:t>
            </a:r>
            <a:r>
              <a:rPr lang="en-US" sz="3600" b="1" u="sng" dirty="0" smtClean="0"/>
              <a:t>WITNESS</a:t>
            </a:r>
          </a:p>
          <a:p>
            <a:pPr marL="571500" indent="-571500">
              <a:buNone/>
            </a:pPr>
            <a:r>
              <a:rPr lang="en-US" sz="3200" i="1" dirty="0" smtClean="0"/>
              <a:t>	</a:t>
            </a:r>
          </a:p>
          <a:p>
            <a:pPr marL="571500" indent="-571500">
              <a:buNone/>
            </a:pPr>
            <a:r>
              <a:rPr lang="en-US" sz="3200" i="1" dirty="0" smtClean="0"/>
              <a:t>	“Therefore those who were scattered went everywhere preaching the word.”</a:t>
            </a:r>
            <a:r>
              <a:rPr lang="en-US" sz="3200" dirty="0" smtClean="0"/>
              <a:t>  Acts 8:4</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idx="1"/>
          </p:nvPr>
        </p:nvSpPr>
        <p:spPr>
          <a:xfrm>
            <a:off x="5562600" y="2514600"/>
            <a:ext cx="3352800" cy="3657600"/>
          </a:xfrm>
        </p:spPr>
        <p:txBody>
          <a:bodyPr>
            <a:normAutofit/>
          </a:bodyPr>
          <a:lstStyle/>
          <a:p>
            <a:pPr algn="ctr">
              <a:buFont typeface="Wingdings" pitchFamily="2" charset="2"/>
              <a:buNone/>
            </a:pPr>
            <a:endParaRPr lang="en-US" sz="3600" b="1" dirty="0" smtClean="0">
              <a:effectLst>
                <a:outerShdw blurRad="38100" dist="38100" dir="2700000" algn="tl">
                  <a:srgbClr val="C0C0C0"/>
                </a:outerShdw>
              </a:effectLst>
            </a:endParaRPr>
          </a:p>
        </p:txBody>
      </p:sp>
      <p:pic>
        <p:nvPicPr>
          <p:cNvPr id="2050" name="Picture 2" descr="http://www.maristlaityaustralia.com/media/kevin_oshea/images/body_of_Christ2.jpg"/>
          <p:cNvPicPr>
            <a:picLocks noChangeAspect="1" noChangeArrowheads="1"/>
          </p:cNvPicPr>
          <p:nvPr/>
        </p:nvPicPr>
        <p:blipFill>
          <a:blip r:embed="rId3" cstate="print"/>
          <a:srcRect/>
          <a:stretch>
            <a:fillRect/>
          </a:stretch>
        </p:blipFill>
        <p:spPr bwMode="auto">
          <a:xfrm>
            <a:off x="304800" y="1790700"/>
            <a:ext cx="5257800" cy="4914900"/>
          </a:xfrm>
          <a:prstGeom prst="rect">
            <a:avLst/>
          </a:prstGeom>
          <a:noFill/>
        </p:spPr>
      </p:pic>
      <p:sp>
        <p:nvSpPr>
          <p:cNvPr id="4" name="Rectangle 2"/>
          <p:cNvSpPr txBox="1">
            <a:spLocks noChangeArrowheads="1"/>
          </p:cNvSpPr>
          <p:nvPr/>
        </p:nvSpPr>
        <p:spPr>
          <a:xfrm>
            <a:off x="304800" y="914400"/>
            <a:ext cx="8458200" cy="685800"/>
          </a:xfrm>
          <a:prstGeom prst="rect">
            <a:avLst/>
          </a:prstGeom>
        </p:spPr>
        <p:txBody>
          <a:bodyPr vert="horz">
            <a:noAutofit/>
          </a:bodyPr>
          <a:lstStyle/>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r>
              <a:rPr kumimoji="0" lang="en-US" sz="4400" b="1" i="0" u="none" strike="noStrike" kern="1200" cap="none" spc="0" normalizeH="0" baseline="0" noProof="0" dirty="0" smtClean="0">
                <a:ln>
                  <a:noFill/>
                </a:ln>
                <a:solidFill>
                  <a:schemeClr val="tx2"/>
                </a:solidFill>
                <a:effectLst>
                  <a:outerShdw blurRad="38100" dist="38100" dir="2700000" algn="tl">
                    <a:srgbClr val="C0C0C0"/>
                  </a:outerShdw>
                </a:effectLst>
                <a:uLnTx/>
                <a:uFillTx/>
                <a:latin typeface="+mn-lt"/>
                <a:ea typeface="+mn-ea"/>
                <a:cs typeface="+mn-cs"/>
              </a:rPr>
              <a:t>The Church is…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idx="1"/>
          </p:nvPr>
        </p:nvSpPr>
        <p:spPr>
          <a:xfrm>
            <a:off x="5562600" y="2514600"/>
            <a:ext cx="3352800" cy="3657600"/>
          </a:xfrm>
        </p:spPr>
        <p:txBody>
          <a:bodyPr>
            <a:normAutofit/>
          </a:bodyPr>
          <a:lstStyle/>
          <a:p>
            <a:pPr algn="ctr">
              <a:buFont typeface="Wingdings" pitchFamily="2" charset="2"/>
              <a:buNone/>
            </a:pPr>
            <a:r>
              <a:rPr lang="en-US" sz="3600" b="1" dirty="0" smtClean="0">
                <a:effectLst>
                  <a:outerShdw blurRad="38100" dist="38100" dir="2700000" algn="tl">
                    <a:srgbClr val="C0C0C0"/>
                  </a:outerShdw>
                </a:effectLst>
              </a:rPr>
              <a:t>	Participation </a:t>
            </a:r>
            <a:r>
              <a:rPr lang="en-US" sz="3600" b="1" dirty="0" smtClean="0">
                <a:effectLst>
                  <a:outerShdw blurRad="38100" dist="38100" dir="2700000" algn="tl">
                    <a:srgbClr val="C0C0C0"/>
                  </a:outerShdw>
                </a:effectLst>
              </a:rPr>
              <a:t>in the Life of Christ</a:t>
            </a:r>
          </a:p>
        </p:txBody>
      </p:sp>
      <p:pic>
        <p:nvPicPr>
          <p:cNvPr id="2050" name="Picture 2" descr="http://www.maristlaityaustralia.com/media/kevin_oshea/images/body_of_Christ2.jpg"/>
          <p:cNvPicPr>
            <a:picLocks noChangeAspect="1" noChangeArrowheads="1"/>
          </p:cNvPicPr>
          <p:nvPr/>
        </p:nvPicPr>
        <p:blipFill>
          <a:blip r:embed="rId3" cstate="print"/>
          <a:srcRect/>
          <a:stretch>
            <a:fillRect/>
          </a:stretch>
        </p:blipFill>
        <p:spPr bwMode="auto">
          <a:xfrm>
            <a:off x="304800" y="1790700"/>
            <a:ext cx="5257800" cy="4914900"/>
          </a:xfrm>
          <a:prstGeom prst="rect">
            <a:avLst/>
          </a:prstGeom>
          <a:noFill/>
        </p:spPr>
      </p:pic>
      <p:sp>
        <p:nvSpPr>
          <p:cNvPr id="4" name="Rectangle 2"/>
          <p:cNvSpPr txBox="1">
            <a:spLocks noChangeArrowheads="1"/>
          </p:cNvSpPr>
          <p:nvPr/>
        </p:nvSpPr>
        <p:spPr>
          <a:xfrm>
            <a:off x="304800" y="914400"/>
            <a:ext cx="8458200" cy="685800"/>
          </a:xfrm>
          <a:prstGeom prst="rect">
            <a:avLst/>
          </a:prstGeom>
        </p:spPr>
        <p:txBody>
          <a:bodyPr vert="horz">
            <a:noAutofit/>
          </a:bodyPr>
          <a:lstStyle/>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pitchFamily="2" charset="2"/>
              <a:buNone/>
              <a:tabLst/>
              <a:defRPr/>
            </a:pPr>
            <a:r>
              <a:rPr kumimoji="0" lang="en-US" sz="4400" b="1" i="0" u="none" strike="noStrike" kern="1200" cap="none" spc="0" normalizeH="0" baseline="0" noProof="0" dirty="0" smtClean="0">
                <a:ln>
                  <a:noFill/>
                </a:ln>
                <a:solidFill>
                  <a:schemeClr val="tx2"/>
                </a:solidFill>
                <a:effectLst>
                  <a:outerShdw blurRad="38100" dist="38100" dir="2700000" algn="tl">
                    <a:srgbClr val="C0C0C0"/>
                  </a:outerShdw>
                </a:effectLst>
                <a:uLnTx/>
                <a:uFillTx/>
                <a:latin typeface="+mn-lt"/>
                <a:ea typeface="+mn-ea"/>
                <a:cs typeface="+mn-cs"/>
              </a:rPr>
              <a:t>The Church is…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idx="1"/>
          </p:nvPr>
        </p:nvSpPr>
        <p:spPr>
          <a:xfrm>
            <a:off x="381000" y="1143000"/>
            <a:ext cx="8534400" cy="5257800"/>
          </a:xfrm>
        </p:spPr>
        <p:txBody>
          <a:bodyPr/>
          <a:lstStyle/>
          <a:p>
            <a:pPr algn="ctr">
              <a:buFont typeface="Wingdings" pitchFamily="2" charset="2"/>
              <a:buNone/>
            </a:pPr>
            <a:r>
              <a:rPr lang="en-US" sz="3600" b="1" i="1" dirty="0" smtClean="0">
                <a:solidFill>
                  <a:schemeClr val="tx2"/>
                </a:solidFill>
                <a:effectLst>
                  <a:outerShdw blurRad="38100" dist="38100" dir="2700000" algn="tl">
                    <a:srgbClr val="C0C0C0"/>
                  </a:outerShdw>
                </a:effectLst>
              </a:rPr>
              <a:t>We believe…in one Holy </a:t>
            </a:r>
          </a:p>
          <a:p>
            <a:pPr algn="ctr">
              <a:buFont typeface="Wingdings" pitchFamily="2" charset="2"/>
              <a:buNone/>
            </a:pPr>
            <a:r>
              <a:rPr lang="en-US" sz="3600" b="1" i="1" dirty="0" smtClean="0">
                <a:solidFill>
                  <a:schemeClr val="tx2"/>
                </a:solidFill>
                <a:effectLst>
                  <a:outerShdw blurRad="38100" dist="38100" dir="2700000" algn="tl">
                    <a:srgbClr val="C0C0C0"/>
                  </a:outerShdw>
                </a:effectLst>
              </a:rPr>
              <a:t>Catholic &amp; Apostolic Church.</a:t>
            </a:r>
          </a:p>
          <a:p>
            <a:pPr algn="ctr">
              <a:buFont typeface="Wingdings" pitchFamily="2" charset="2"/>
              <a:buNone/>
            </a:pPr>
            <a:endParaRPr lang="en-US" sz="3600" b="1" i="1" dirty="0" smtClean="0">
              <a:solidFill>
                <a:schemeClr val="tx2"/>
              </a:solidFill>
              <a:effectLst>
                <a:outerShdw blurRad="38100" dist="38100" dir="2700000" algn="tl">
                  <a:srgbClr val="C0C0C0"/>
                </a:outerShdw>
              </a:effectLst>
            </a:endParaRPr>
          </a:p>
          <a:p>
            <a:pPr algn="ctr">
              <a:buFont typeface="Wingdings" pitchFamily="2" charset="2"/>
              <a:buNone/>
            </a:pPr>
            <a:endParaRPr lang="en-US" sz="3600" b="1" i="1" dirty="0" smtClean="0">
              <a:solidFill>
                <a:schemeClr val="tx2"/>
              </a:solidFill>
              <a:effectLst>
                <a:outerShdw blurRad="38100" dist="38100" dir="2700000" algn="tl">
                  <a:srgbClr val="C0C0C0"/>
                </a:outerShdw>
              </a:effectLst>
            </a:endParaRPr>
          </a:p>
          <a:p>
            <a:pPr algn="ctr">
              <a:buFont typeface="Wingdings" pitchFamily="2" charset="2"/>
              <a:buNone/>
            </a:pPr>
            <a:endParaRPr lang="en-US" sz="3200" i="1" dirty="0" smtClean="0">
              <a:solidFill>
                <a:schemeClr val="tx2"/>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381000" y="533400"/>
            <a:ext cx="8686800" cy="1066800"/>
          </a:xfrm>
        </p:spPr>
        <p:txBody>
          <a:bodyPr>
            <a:normAutofit/>
          </a:bodyPr>
          <a:lstStyle/>
          <a:p>
            <a:r>
              <a:rPr lang="en-US" dirty="0" smtClean="0"/>
              <a:t>Why Did God Create the Church?</a:t>
            </a:r>
            <a:endParaRPr lang="en-US" dirty="0"/>
          </a:p>
        </p:txBody>
      </p:sp>
      <p:sp>
        <p:nvSpPr>
          <p:cNvPr id="267267" name="Rectangle 3"/>
          <p:cNvSpPr>
            <a:spLocks noGrp="1" noChangeArrowheads="1"/>
          </p:cNvSpPr>
          <p:nvPr>
            <p:ph idx="1"/>
          </p:nvPr>
        </p:nvSpPr>
        <p:spPr>
          <a:xfrm>
            <a:off x="457200" y="1947863"/>
            <a:ext cx="8229600" cy="4910137"/>
          </a:xfrm>
        </p:spPr>
        <p:txBody>
          <a:bodyPr/>
          <a:lstStyle/>
          <a:p>
            <a:pPr marL="571500" indent="-571500">
              <a:buFont typeface="Wingdings" pitchFamily="2" charset="2"/>
              <a:buAutoNum type="arabicPeriod"/>
            </a:pPr>
            <a:endParaRPr lang="en-US" sz="3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381000" y="533400"/>
            <a:ext cx="8686800" cy="1066800"/>
          </a:xfrm>
        </p:spPr>
        <p:txBody>
          <a:bodyPr>
            <a:normAutofit/>
          </a:bodyPr>
          <a:lstStyle/>
          <a:p>
            <a:r>
              <a:rPr lang="en-US" dirty="0" smtClean="0"/>
              <a:t>Why Did God Create the Church?</a:t>
            </a:r>
            <a:endParaRPr lang="en-US" dirty="0"/>
          </a:p>
        </p:txBody>
      </p:sp>
      <p:sp>
        <p:nvSpPr>
          <p:cNvPr id="267267" name="Rectangle 3"/>
          <p:cNvSpPr>
            <a:spLocks noGrp="1" noChangeArrowheads="1"/>
          </p:cNvSpPr>
          <p:nvPr>
            <p:ph idx="1"/>
          </p:nvPr>
        </p:nvSpPr>
        <p:spPr>
          <a:xfrm>
            <a:off x="457200" y="1947863"/>
            <a:ext cx="8229600" cy="4910137"/>
          </a:xfrm>
        </p:spPr>
        <p:txBody>
          <a:bodyPr/>
          <a:lstStyle/>
          <a:p>
            <a:pPr marL="571500" indent="-571500">
              <a:buNone/>
            </a:pPr>
            <a:r>
              <a:rPr lang="en-US" sz="3200" i="1" dirty="0" smtClean="0"/>
              <a:t>	“Now, therefore, you are no longer strangers and foreigners, but fellow citizens with the saints and members of the </a:t>
            </a:r>
            <a:r>
              <a:rPr lang="en-US" sz="3200" i="1" u="sng" dirty="0" smtClean="0"/>
              <a:t>household of God</a:t>
            </a:r>
            <a:r>
              <a:rPr lang="en-US" sz="3200" i="1" dirty="0" smtClean="0"/>
              <a:t>”</a:t>
            </a:r>
            <a:r>
              <a:rPr lang="en-US" sz="3200" dirty="0" smtClean="0"/>
              <a:t>  Ephesians 2:19</a:t>
            </a:r>
          </a:p>
          <a:p>
            <a:pPr marL="571500" indent="-571500">
              <a:buNone/>
            </a:pPr>
            <a:endParaRPr lang="en-US" sz="3200" dirty="0" smtClean="0"/>
          </a:p>
          <a:p>
            <a:pPr marL="571500" indent="-571500">
              <a:buFont typeface="Wingdings" pitchFamily="2" charset="2"/>
              <a:buAutoNum type="arabicPeriod"/>
            </a:pPr>
            <a:endParaRPr lang="en-US" sz="3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381000" y="533400"/>
            <a:ext cx="8686800" cy="1066800"/>
          </a:xfrm>
        </p:spPr>
        <p:txBody>
          <a:bodyPr>
            <a:normAutofit/>
          </a:bodyPr>
          <a:lstStyle/>
          <a:p>
            <a:r>
              <a:rPr lang="en-US" dirty="0" smtClean="0"/>
              <a:t>Why Did God Create the Church?</a:t>
            </a:r>
            <a:endParaRPr lang="en-US" dirty="0"/>
          </a:p>
        </p:txBody>
      </p:sp>
      <p:sp>
        <p:nvSpPr>
          <p:cNvPr id="267267" name="Rectangle 3"/>
          <p:cNvSpPr>
            <a:spLocks noGrp="1" noChangeArrowheads="1"/>
          </p:cNvSpPr>
          <p:nvPr>
            <p:ph idx="1"/>
          </p:nvPr>
        </p:nvSpPr>
        <p:spPr>
          <a:xfrm>
            <a:off x="457200" y="1947863"/>
            <a:ext cx="8229600" cy="4910137"/>
          </a:xfrm>
        </p:spPr>
        <p:txBody>
          <a:bodyPr/>
          <a:lstStyle/>
          <a:p>
            <a:pPr marL="571500" indent="-571500">
              <a:buNone/>
            </a:pPr>
            <a:r>
              <a:rPr lang="en-US" sz="3200" i="1" dirty="0" smtClean="0"/>
              <a:t>	“Now, therefore, you are no longer strangers and foreigners, but fellow citizens with the saints and members of the </a:t>
            </a:r>
            <a:r>
              <a:rPr lang="en-US" sz="3200" i="1" u="sng" dirty="0" smtClean="0"/>
              <a:t>household of God</a:t>
            </a:r>
            <a:r>
              <a:rPr lang="en-US" sz="3200" i="1" dirty="0" smtClean="0"/>
              <a:t>”</a:t>
            </a:r>
            <a:r>
              <a:rPr lang="en-US" sz="3200" dirty="0" smtClean="0"/>
              <a:t>  Ephesians 2:19</a:t>
            </a:r>
          </a:p>
          <a:p>
            <a:pPr marL="571500" indent="-571500">
              <a:buNone/>
            </a:pPr>
            <a:endParaRPr lang="en-US" sz="3200" dirty="0" smtClean="0"/>
          </a:p>
          <a:p>
            <a:pPr marL="571500" indent="-571500" algn="ctr">
              <a:buNone/>
            </a:pPr>
            <a:r>
              <a:rPr lang="en-US" sz="3600" b="1" dirty="0" smtClean="0"/>
              <a:t>The Church is a </a:t>
            </a:r>
            <a:r>
              <a:rPr lang="en-US" sz="3600" b="1" u="sng" dirty="0" smtClean="0"/>
              <a:t>FAMILY</a:t>
            </a:r>
          </a:p>
          <a:p>
            <a:pPr marL="571500" indent="-571500">
              <a:buFont typeface="Wingdings" pitchFamily="2" charset="2"/>
              <a:buAutoNum type="arabicPeriod"/>
            </a:pPr>
            <a:endParaRPr lang="en-US" sz="3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381000" y="533400"/>
            <a:ext cx="8686800" cy="1066800"/>
          </a:xfrm>
        </p:spPr>
        <p:txBody>
          <a:bodyPr>
            <a:normAutofit/>
          </a:bodyPr>
          <a:lstStyle/>
          <a:p>
            <a:r>
              <a:rPr lang="en-US" dirty="0" smtClean="0"/>
              <a:t>Why Did God Create the Church?</a:t>
            </a:r>
            <a:endParaRPr lang="en-US" dirty="0"/>
          </a:p>
        </p:txBody>
      </p:sp>
      <p:sp>
        <p:nvSpPr>
          <p:cNvPr id="267267" name="Rectangle 3"/>
          <p:cNvSpPr>
            <a:spLocks noGrp="1" noChangeArrowheads="1"/>
          </p:cNvSpPr>
          <p:nvPr>
            <p:ph idx="1"/>
          </p:nvPr>
        </p:nvSpPr>
        <p:spPr>
          <a:xfrm>
            <a:off x="457200" y="1947863"/>
            <a:ext cx="8229600" cy="4910137"/>
          </a:xfrm>
        </p:spPr>
        <p:txBody>
          <a:bodyPr/>
          <a:lstStyle/>
          <a:p>
            <a:pPr marL="571500" indent="-571500">
              <a:buNone/>
            </a:pPr>
            <a:r>
              <a:rPr lang="en-US" sz="3200" i="1" dirty="0" smtClean="0"/>
              <a:t>	 “so we, being many, are one body in Christ, and individually members of one another.”</a:t>
            </a:r>
            <a:r>
              <a:rPr lang="en-US" sz="3200" dirty="0" smtClean="0"/>
              <a:t>  Romans 12:5</a:t>
            </a:r>
          </a:p>
          <a:p>
            <a:pPr marL="571500" indent="-571500">
              <a:buNone/>
            </a:pPr>
            <a:endParaRPr lang="en-US" sz="3200" dirty="0" smtClean="0"/>
          </a:p>
          <a:p>
            <a:pPr marL="571500" indent="-571500" algn="ctr">
              <a:buNone/>
            </a:pPr>
            <a:r>
              <a:rPr lang="en-US" sz="3600" b="1" dirty="0" smtClean="0"/>
              <a:t>Christianity is not just believing, </a:t>
            </a:r>
          </a:p>
          <a:p>
            <a:pPr marL="571500" indent="-571500" algn="ctr">
              <a:buNone/>
            </a:pPr>
            <a:r>
              <a:rPr lang="en-US" sz="3600" b="1" dirty="0" smtClean="0"/>
              <a:t>it is </a:t>
            </a:r>
            <a:r>
              <a:rPr lang="en-US" sz="3600" b="1" u="sng" dirty="0" smtClean="0"/>
              <a:t>BELONGING</a:t>
            </a:r>
          </a:p>
          <a:p>
            <a:pPr marL="571500" indent="-571500">
              <a:buFont typeface="Wingdings" pitchFamily="2" charset="2"/>
              <a:buAutoNum type="arabicPeriod"/>
            </a:pPr>
            <a:endParaRPr lang="en-US" sz="30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381000" y="533400"/>
            <a:ext cx="8686800" cy="1066800"/>
          </a:xfrm>
        </p:spPr>
        <p:txBody>
          <a:bodyPr>
            <a:normAutofit fontScale="90000"/>
          </a:bodyPr>
          <a:lstStyle/>
          <a:p>
            <a:r>
              <a:rPr lang="en-US" dirty="0" smtClean="0"/>
              <a:t>Where Did the Church Come From?</a:t>
            </a:r>
            <a:endParaRPr lang="en-US" dirty="0"/>
          </a:p>
        </p:txBody>
      </p:sp>
      <p:sp>
        <p:nvSpPr>
          <p:cNvPr id="267267" name="Rectangle 3"/>
          <p:cNvSpPr>
            <a:spLocks noGrp="1" noChangeArrowheads="1"/>
          </p:cNvSpPr>
          <p:nvPr>
            <p:ph idx="1"/>
          </p:nvPr>
        </p:nvSpPr>
        <p:spPr>
          <a:xfrm>
            <a:off x="457200" y="1947863"/>
            <a:ext cx="8229600" cy="4910137"/>
          </a:xfrm>
        </p:spPr>
        <p:txBody>
          <a:bodyPr>
            <a:normAutofit/>
          </a:bodyPr>
          <a:lstStyle/>
          <a:p>
            <a:pPr marL="571500" indent="-571500">
              <a:buNone/>
            </a:pPr>
            <a:endParaRPr lang="en-US" sz="3200" dirty="0" smtClean="0"/>
          </a:p>
          <a:p>
            <a:pPr marL="571500" indent="-571500">
              <a:buFont typeface="Wingdings" pitchFamily="2" charset="2"/>
              <a:buAutoNum type="arabicPeriod"/>
            </a:pPr>
            <a:endParaRPr lang="en-US" sz="30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381000" y="533400"/>
            <a:ext cx="8686800" cy="1066800"/>
          </a:xfrm>
        </p:spPr>
        <p:txBody>
          <a:bodyPr>
            <a:normAutofit fontScale="90000"/>
          </a:bodyPr>
          <a:lstStyle/>
          <a:p>
            <a:r>
              <a:rPr lang="en-US" dirty="0" smtClean="0"/>
              <a:t>Where Did the Church Come From?</a:t>
            </a:r>
            <a:endParaRPr lang="en-US" dirty="0"/>
          </a:p>
        </p:txBody>
      </p:sp>
      <p:sp>
        <p:nvSpPr>
          <p:cNvPr id="267267" name="Rectangle 3"/>
          <p:cNvSpPr>
            <a:spLocks noGrp="1" noChangeArrowheads="1"/>
          </p:cNvSpPr>
          <p:nvPr>
            <p:ph idx="1"/>
          </p:nvPr>
        </p:nvSpPr>
        <p:spPr>
          <a:xfrm>
            <a:off x="457200" y="1947863"/>
            <a:ext cx="8229600" cy="4910137"/>
          </a:xfrm>
        </p:spPr>
        <p:txBody>
          <a:bodyPr>
            <a:normAutofit/>
          </a:bodyPr>
          <a:lstStyle/>
          <a:p>
            <a:pPr marL="571500" indent="-571500">
              <a:buNone/>
            </a:pPr>
            <a:r>
              <a:rPr lang="en-US" sz="3200" i="1" dirty="0" smtClean="0"/>
              <a:t>	“For you are a holy people to the LORD your God; the LORD your God has chosen you to be a people for Himself, a special treasure above all the peoples on the face of the earth.”</a:t>
            </a:r>
            <a:r>
              <a:rPr lang="en-US" sz="3200" dirty="0" smtClean="0"/>
              <a:t>  Deuteronomy 7:6</a:t>
            </a:r>
          </a:p>
          <a:p>
            <a:pPr marL="571500" indent="-571500">
              <a:buNone/>
            </a:pPr>
            <a:endParaRPr lang="en-US" sz="3200" dirty="0" smtClean="0"/>
          </a:p>
          <a:p>
            <a:pPr marL="571500" indent="-571500">
              <a:buFont typeface="Wingdings" pitchFamily="2" charset="2"/>
              <a:buAutoNum type="arabicPeriod"/>
            </a:pPr>
            <a:endParaRPr lang="en-US" sz="30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381000" y="533400"/>
            <a:ext cx="8686800" cy="1066800"/>
          </a:xfrm>
        </p:spPr>
        <p:txBody>
          <a:bodyPr>
            <a:normAutofit fontScale="90000"/>
          </a:bodyPr>
          <a:lstStyle/>
          <a:p>
            <a:r>
              <a:rPr lang="en-US" dirty="0" smtClean="0"/>
              <a:t>Where Did the Church Come From?</a:t>
            </a:r>
            <a:endParaRPr lang="en-US" dirty="0"/>
          </a:p>
        </p:txBody>
      </p:sp>
      <p:sp>
        <p:nvSpPr>
          <p:cNvPr id="267267" name="Rectangle 3"/>
          <p:cNvSpPr>
            <a:spLocks noGrp="1" noChangeArrowheads="1"/>
          </p:cNvSpPr>
          <p:nvPr>
            <p:ph idx="1"/>
          </p:nvPr>
        </p:nvSpPr>
        <p:spPr>
          <a:xfrm>
            <a:off x="457200" y="1947863"/>
            <a:ext cx="8229600" cy="4910137"/>
          </a:xfrm>
        </p:spPr>
        <p:txBody>
          <a:bodyPr>
            <a:normAutofit/>
          </a:bodyPr>
          <a:lstStyle/>
          <a:p>
            <a:pPr marL="571500" indent="-571500">
              <a:buNone/>
            </a:pPr>
            <a:r>
              <a:rPr lang="en-US" sz="3200" i="1" dirty="0" smtClean="0"/>
              <a:t>	“But you are a chosen generation, a royal priesthood, a holy nation, His own special people, that you may proclaim the praises of Him who called you out of darkness into His marvelous light; who once were not a people but are now the people of God…”</a:t>
            </a:r>
            <a:r>
              <a:rPr lang="en-US" sz="3200" dirty="0" smtClean="0"/>
              <a:t>  1 Peter 2:9</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1099</TotalTime>
  <Words>178</Words>
  <Application>Microsoft Office PowerPoint</Application>
  <PresentationFormat>On-screen Show (4:3)</PresentationFormat>
  <Paragraphs>72</Paragraphs>
  <Slides>19</Slides>
  <Notes>18</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Flow</vt:lpstr>
      <vt:lpstr>Why I Need the Church</vt:lpstr>
      <vt:lpstr>Slide 2</vt:lpstr>
      <vt:lpstr>Why Did God Create the Church?</vt:lpstr>
      <vt:lpstr>Why Did God Create the Church?</vt:lpstr>
      <vt:lpstr>Why Did God Create the Church?</vt:lpstr>
      <vt:lpstr>Why Did God Create the Church?</vt:lpstr>
      <vt:lpstr>Where Did the Church Come From?</vt:lpstr>
      <vt:lpstr>Where Did the Church Come From?</vt:lpstr>
      <vt:lpstr>Where Did the Church Come From?</vt:lpstr>
      <vt:lpstr>What is it supposed to look like?</vt:lpstr>
      <vt:lpstr>What is it supposed to look like?</vt:lpstr>
      <vt:lpstr>What is it supposed to look like?</vt:lpstr>
      <vt:lpstr>What is it supposed to DO?</vt:lpstr>
      <vt:lpstr>What is it supposed to DO?</vt:lpstr>
      <vt:lpstr>What is it supposed to DO?</vt:lpstr>
      <vt:lpstr>What is it supposed to DO?</vt:lpstr>
      <vt:lpstr>What is it supposed to DO?</vt:lpstr>
      <vt:lpstr>Slide 18</vt:lpstr>
      <vt:lpstr>Slide 19</vt:lpstr>
    </vt:vector>
  </TitlesOfParts>
  <Company>LFCS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LFCS</dc:creator>
  <cp:lastModifiedBy> </cp:lastModifiedBy>
  <cp:revision>46</cp:revision>
  <dcterms:created xsi:type="dcterms:W3CDTF">2007-01-13T23:21:56Z</dcterms:created>
  <dcterms:modified xsi:type="dcterms:W3CDTF">2010-09-12T12:32:45Z</dcterms:modified>
</cp:coreProperties>
</file>