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7" r:id="rId5"/>
    <p:sldId id="359" r:id="rId6"/>
    <p:sldId id="378" r:id="rId7"/>
    <p:sldId id="386" r:id="rId8"/>
    <p:sldId id="387" r:id="rId9"/>
    <p:sldId id="388" r:id="rId10"/>
    <p:sldId id="389" r:id="rId11"/>
    <p:sldId id="390" r:id="rId12"/>
    <p:sldId id="391" r:id="rId13"/>
    <p:sldId id="392" r:id="rId14"/>
    <p:sldId id="393" r:id="rId15"/>
    <p:sldId id="394" r:id="rId16"/>
    <p:sldId id="395" r:id="rId17"/>
    <p:sldId id="37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8023"/>
    <a:srgbClr val="480000"/>
    <a:srgbClr val="99CCFF"/>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52" y="-90"/>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notesViewPr>
    <p:cSldViewPr>
      <p:cViewPr varScale="1">
        <p:scale>
          <a:sx n="80" d="100"/>
          <a:sy n="80" d="100"/>
        </p:scale>
        <p:origin x="-202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5B626-9074-40F9-8B9A-1D0844EF0C1D}" type="datetimeFigureOut">
              <a:rPr lang="en-US" smtClean="0"/>
              <a:pPr/>
              <a:t>10/27/2010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CAE87-8C1A-4519-A70D-D2E53F5297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7031C-F503-4FB4-8641-F9F61C85912A}" type="datetimeFigureOut">
              <a:rPr lang="en-US" smtClean="0"/>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57D10-5958-44B1-BF27-E0743AF1B5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85800" y="6400800"/>
            <a:ext cx="19812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7162800" y="6515100"/>
            <a:ext cx="1839913" cy="244475"/>
          </a:xfrm>
        </p:spPr>
        <p:txBody>
          <a:bodyPr/>
          <a:lstStyle>
            <a:lvl1pPr>
              <a:defRPr b="0" i="1">
                <a:solidFill>
                  <a:schemeClr val="tx1"/>
                </a:solidFill>
              </a:defRPr>
            </a:lvl1pPr>
          </a:lstStyle>
          <a:p>
            <a:r>
              <a:rPr lang="en-US" smtClean="0"/>
              <a:t>www.themegallery.com</a:t>
            </a:r>
            <a:endParaRPr lang="en-US"/>
          </a:p>
        </p:txBody>
      </p:sp>
      <p:sp>
        <p:nvSpPr>
          <p:cNvPr id="3078" name="Rectangle 6"/>
          <p:cNvSpPr>
            <a:spLocks noGrp="1" noChangeArrowheads="1"/>
          </p:cNvSpPr>
          <p:nvPr>
            <p:ph type="sldNum" sz="quarter" idx="4"/>
          </p:nvPr>
        </p:nvSpPr>
        <p:spPr>
          <a:xfrm>
            <a:off x="228600" y="6400800"/>
            <a:ext cx="381000" cy="244475"/>
          </a:xfrm>
        </p:spPr>
        <p:txBody>
          <a:bodyPr/>
          <a:lstStyle>
            <a:lvl1pPr>
              <a:defRPr sz="1200"/>
            </a:lvl1pPr>
          </a:lstStyle>
          <a:p>
            <a:fld id="{BC0F49DD-2817-4D3F-834F-6A85452CA9B5}" type="slidenum">
              <a:rPr lang="en-US"/>
              <a:pPr/>
              <a:t>‹#›</a:t>
            </a:fld>
            <a:endParaRPr lang="en-US"/>
          </a:p>
        </p:txBody>
      </p:sp>
      <p:sp>
        <p:nvSpPr>
          <p:cNvPr id="3086" name="Text Box 14"/>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r>
              <a:rPr lang="en-US" sz="2800" b="1">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720C4227-2D90-40AD-A4A4-C590427A4CA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B21BF747-0807-4032-BCAC-DE11C78B527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91500" cy="51816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6629400" y="6548438"/>
            <a:ext cx="2133600" cy="244475"/>
          </a:xfrm>
        </p:spPr>
        <p:txBody>
          <a:bodyPr/>
          <a:lstStyle>
            <a:lvl1pPr>
              <a:defRPr/>
            </a:lvl1pPr>
          </a:lstStyle>
          <a:p>
            <a:r>
              <a:rPr lang="en-US"/>
              <a:t>www.themegallery.com</a:t>
            </a:r>
          </a:p>
        </p:txBody>
      </p:sp>
      <p:sp>
        <p:nvSpPr>
          <p:cNvPr id="5" name="Slide Number Placeholder 4"/>
          <p:cNvSpPr>
            <a:spLocks noGrp="1"/>
          </p:cNvSpPr>
          <p:nvPr>
            <p:ph type="sldNum" sz="quarter" idx="11"/>
          </p:nvPr>
        </p:nvSpPr>
        <p:spPr>
          <a:xfrm>
            <a:off x="4191000" y="6548438"/>
            <a:ext cx="838200" cy="261937"/>
          </a:xfrm>
        </p:spPr>
        <p:txBody>
          <a:bodyPr/>
          <a:lstStyle>
            <a:lvl1pPr>
              <a:defRPr/>
            </a:lvl1pPr>
          </a:lstStyle>
          <a:p>
            <a:fld id="{57256E2A-0A96-4BC8-A757-1E9A1A8A05CD}" type="slidenum">
              <a:rPr lang="en-US"/>
              <a:pPr/>
              <a:t>‹#›</a:t>
            </a:fld>
            <a:endParaRPr lang="en-US"/>
          </a:p>
        </p:txBody>
      </p:sp>
      <p:sp>
        <p:nvSpPr>
          <p:cNvPr id="6" name="Date Placeholder 5"/>
          <p:cNvSpPr>
            <a:spLocks noGrp="1"/>
          </p:cNvSpPr>
          <p:nvPr>
            <p:ph type="dt" sz="half" idx="12"/>
          </p:nvPr>
        </p:nvSpPr>
        <p:spPr>
          <a:xfrm>
            <a:off x="381000" y="6548438"/>
            <a:ext cx="1905000" cy="261937"/>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29F93591-D25F-411D-B4E4-3F2B5CA0554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10FC3643-12BF-46D9-B1FD-E97E022DD7F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51964574-90D1-4441-B3F0-C45012D5DCE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www.themegallery.com</a:t>
            </a:r>
          </a:p>
        </p:txBody>
      </p:sp>
      <p:sp>
        <p:nvSpPr>
          <p:cNvPr id="8" name="Slide Number Placeholder 7"/>
          <p:cNvSpPr>
            <a:spLocks noGrp="1"/>
          </p:cNvSpPr>
          <p:nvPr>
            <p:ph type="sldNum" sz="quarter" idx="11"/>
          </p:nvPr>
        </p:nvSpPr>
        <p:spPr/>
        <p:txBody>
          <a:bodyPr/>
          <a:lstStyle>
            <a:lvl1pPr>
              <a:defRPr/>
            </a:lvl1pPr>
          </a:lstStyle>
          <a:p>
            <a:fld id="{CA779F49-EC18-4411-A26B-F010C92DEC9E}"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www.themegallery.com</a:t>
            </a:r>
          </a:p>
        </p:txBody>
      </p:sp>
      <p:sp>
        <p:nvSpPr>
          <p:cNvPr id="4" name="Slide Number Placeholder 3"/>
          <p:cNvSpPr>
            <a:spLocks noGrp="1"/>
          </p:cNvSpPr>
          <p:nvPr>
            <p:ph type="sldNum" sz="quarter" idx="11"/>
          </p:nvPr>
        </p:nvSpPr>
        <p:spPr/>
        <p:txBody>
          <a:bodyPr/>
          <a:lstStyle>
            <a:lvl1pPr>
              <a:defRPr/>
            </a:lvl1pPr>
          </a:lstStyle>
          <a:p>
            <a:fld id="{38E8D7F8-7310-46FF-9195-47D25F44F897}"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www.themegallery.com</a:t>
            </a:r>
          </a:p>
        </p:txBody>
      </p:sp>
      <p:sp>
        <p:nvSpPr>
          <p:cNvPr id="3" name="Slide Number Placeholder 2"/>
          <p:cNvSpPr>
            <a:spLocks noGrp="1"/>
          </p:cNvSpPr>
          <p:nvPr>
            <p:ph type="sldNum" sz="quarter" idx="11"/>
          </p:nvPr>
        </p:nvSpPr>
        <p:spPr/>
        <p:txBody>
          <a:bodyPr/>
          <a:lstStyle>
            <a:lvl1pPr>
              <a:defRPr/>
            </a:lvl1pPr>
          </a:lstStyle>
          <a:p>
            <a:fld id="{A3D997C4-312A-4F62-B33F-025D9332E667}"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705FB7A9-452B-4862-A64A-39861F03E7E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E2BFF2D2-05BA-4F27-B503-52DA60CCD54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34" name="AutoShape 110"/>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endParaRPr lang="en-US"/>
          </a:p>
        </p:txBody>
      </p:sp>
      <p:sp>
        <p:nvSpPr>
          <p:cNvPr id="1133" name="AutoShape 109"/>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endParaRPr lang="en-US"/>
          </a:p>
        </p:txBody>
      </p:sp>
      <p:sp>
        <p:nvSpPr>
          <p:cNvPr id="1132" name="AutoShape 108"/>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533400" y="1219200"/>
            <a:ext cx="81915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fld id="{1284C15F-A305-4F35-A392-CDFA47A81A10}" type="slidenum">
              <a:rPr lang="en-US"/>
              <a:pPr/>
              <a:t>‹#›</a:t>
            </a:fld>
            <a:endParaRPr lang="en-US"/>
          </a:p>
        </p:txBody>
      </p:sp>
      <p:sp>
        <p:nvSpPr>
          <p:cNvPr id="1028" name="Rectangle 4"/>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endParaRPr lang="en-US"/>
          </a:p>
        </p:txBody>
      </p:sp>
      <p:sp>
        <p:nvSpPr>
          <p:cNvPr id="1026" name="Rectangle 2"/>
          <p:cNvSpPr>
            <a:spLocks noGrp="1" noChangeArrowheads="1"/>
          </p:cNvSpPr>
          <p:nvPr>
            <p:ph type="title"/>
          </p:nvPr>
        </p:nvSpPr>
        <p:spPr bwMode="gray">
          <a:xfrm>
            <a:off x="685800" y="381000"/>
            <a:ext cx="800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Times New Roman" pitchFamily="18" charset="0"/>
        </a:defRPr>
      </a:lvl2pPr>
      <a:lvl3pPr algn="l" rtl="0" eaLnBrk="1" fontAlgn="base" hangingPunct="1">
        <a:spcBef>
          <a:spcPct val="0"/>
        </a:spcBef>
        <a:spcAft>
          <a:spcPct val="0"/>
        </a:spcAft>
        <a:defRPr sz="3600" b="1">
          <a:solidFill>
            <a:schemeClr val="tx2"/>
          </a:solidFill>
          <a:latin typeface="Times New Roman" pitchFamily="18" charset="0"/>
        </a:defRPr>
      </a:lvl3pPr>
      <a:lvl4pPr algn="l" rtl="0" eaLnBrk="1" fontAlgn="base" hangingPunct="1">
        <a:spcBef>
          <a:spcPct val="0"/>
        </a:spcBef>
        <a:spcAft>
          <a:spcPct val="0"/>
        </a:spcAft>
        <a:defRPr sz="3600" b="1">
          <a:solidFill>
            <a:schemeClr val="tx2"/>
          </a:solidFill>
          <a:latin typeface="Times New Roman" pitchFamily="18" charset="0"/>
        </a:defRPr>
      </a:lvl4pPr>
      <a:lvl5pPr algn="l" rtl="0" eaLnBrk="1" fontAlgn="base" hangingPunct="1">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subTitle" idx="1"/>
          </p:nvPr>
        </p:nvSpPr>
        <p:spPr>
          <a:xfrm>
            <a:off x="457200" y="4267200"/>
            <a:ext cx="8229600" cy="457200"/>
          </a:xfrm>
        </p:spPr>
        <p:txBody>
          <a:bodyPr/>
          <a:lstStyle/>
          <a:p>
            <a:pPr algn="ctr"/>
            <a:r>
              <a:rPr lang="en-US" b="0" dirty="0" smtClean="0"/>
              <a:t>Book of Esther – Part </a:t>
            </a:r>
            <a:r>
              <a:rPr lang="en-US" b="0" dirty="0" smtClean="0"/>
              <a:t>9</a:t>
            </a:r>
            <a:endParaRPr lang="en-US" b="0" dirty="0" smtClean="0"/>
          </a:p>
          <a:p>
            <a:pPr algn="ctr"/>
            <a:r>
              <a:rPr lang="en-US" b="0" dirty="0" smtClean="0"/>
              <a:t>October </a:t>
            </a:r>
            <a:r>
              <a:rPr lang="en-US" b="0" dirty="0" smtClean="0"/>
              <a:t>27, </a:t>
            </a:r>
            <a:r>
              <a:rPr lang="en-US" b="0" dirty="0" smtClean="0"/>
              <a:t>2010</a:t>
            </a:r>
            <a:endParaRPr lang="en-US" b="0" dirty="0"/>
          </a:p>
        </p:txBody>
      </p:sp>
      <p:sp>
        <p:nvSpPr>
          <p:cNvPr id="73734" name="Rectangle 6"/>
          <p:cNvSpPr>
            <a:spLocks noGrp="1" noChangeArrowheads="1"/>
          </p:cNvSpPr>
          <p:nvPr>
            <p:ph type="ctrTitle"/>
          </p:nvPr>
        </p:nvSpPr>
        <p:spPr>
          <a:xfrm>
            <a:off x="533400" y="1066800"/>
            <a:ext cx="7620000" cy="1828800"/>
          </a:xfrm>
        </p:spPr>
        <p:txBody>
          <a:bodyPr/>
          <a:lstStyle/>
          <a:p>
            <a:pPr algn="ctr"/>
            <a:r>
              <a:rPr lang="en-US" dirty="0" smtClean="0"/>
              <a:t>In the end, God wins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Have you had a boll weevil experience?</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200" i="1" dirty="0" smtClean="0"/>
          </a:p>
          <a:p>
            <a:pPr marL="514350" indent="-514350" algn="ctr">
              <a:buNone/>
            </a:pPr>
            <a:endParaRPr lang="en-US" sz="32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10</a:t>
            </a:fld>
            <a:endParaRPr lang="en-US"/>
          </a:p>
        </p:txBody>
      </p:sp>
      <p:pic>
        <p:nvPicPr>
          <p:cNvPr id="29698" name="Picture 2" descr="http://technestreport.com/blog/wp-content/uploads/2009/03/huh.jpg"/>
          <p:cNvPicPr>
            <a:picLocks noChangeAspect="1" noChangeArrowheads="1"/>
          </p:cNvPicPr>
          <p:nvPr/>
        </p:nvPicPr>
        <p:blipFill>
          <a:blip r:embed="rId2" cstate="print"/>
          <a:srcRect/>
          <a:stretch>
            <a:fillRect/>
          </a:stretch>
        </p:blipFill>
        <p:spPr bwMode="auto">
          <a:xfrm>
            <a:off x="2743200" y="1600200"/>
            <a:ext cx="3657600" cy="470262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Building a boll weevil monument</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buNone/>
            </a:pPr>
            <a:r>
              <a:rPr lang="en-US" sz="3000" i="1" dirty="0" smtClean="0"/>
              <a:t>	“</a:t>
            </a:r>
            <a:r>
              <a:rPr lang="en-US" sz="3000" i="1" dirty="0" smtClean="0"/>
              <a:t>And it came to pass, when all the people had completely crossed over the Jordan, that the LORD spoke to Joshua, saying: “Take for yourselves twelve men from the people, one man from every tribe, and command them, saying, ‘Take for yourselves twelve stones from here, out of the midst of the Jordan, from the place where the priests’ feet stood firm.”  </a:t>
            </a:r>
            <a:r>
              <a:rPr lang="en-US" sz="3000" dirty="0" smtClean="0"/>
              <a:t>Joshua 4:1-3</a:t>
            </a:r>
          </a:p>
          <a:p>
            <a:pPr marL="514350" indent="-514350" algn="ctr">
              <a:buNone/>
            </a:pPr>
            <a:endParaRPr lang="en-US" sz="32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Building a boll weevil monument</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400" i="1" dirty="0" smtClean="0"/>
          </a:p>
          <a:p>
            <a:pPr marL="514350" indent="-514350" algn="ctr">
              <a:buNone/>
            </a:pPr>
            <a:r>
              <a:rPr lang="en-US" sz="3400" i="1" dirty="0" smtClean="0"/>
              <a:t>	</a:t>
            </a:r>
            <a:r>
              <a:rPr lang="en-US" sz="3400" i="1" dirty="0" smtClean="0"/>
              <a:t>“</a:t>
            </a:r>
            <a:r>
              <a:rPr lang="en-US" sz="3400" i="1" dirty="0" smtClean="0"/>
              <a:t>Weeping may remain for a night, but rejoicing comes in the morning.”  </a:t>
            </a:r>
            <a:endParaRPr lang="en-US" sz="3400" i="1" dirty="0" smtClean="0"/>
          </a:p>
          <a:p>
            <a:pPr marL="514350" indent="-514350" algn="ctr">
              <a:buNone/>
            </a:pPr>
            <a:r>
              <a:rPr lang="en-US" sz="3400" dirty="0" smtClean="0"/>
              <a:t>Psalm </a:t>
            </a:r>
            <a:r>
              <a:rPr lang="en-US" sz="3400" dirty="0" smtClean="0"/>
              <a:t>30:5</a:t>
            </a:r>
          </a:p>
          <a:p>
            <a:pPr marL="514350" indent="-514350" algn="ctr">
              <a:buNone/>
            </a:pPr>
            <a:endParaRPr lang="en-US" sz="3400"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Final Lesson:  </a:t>
            </a:r>
            <a:r>
              <a:rPr lang="en-US" u="sng" dirty="0" smtClean="0"/>
              <a:t>GOD ALWAYS WINS!</a:t>
            </a:r>
            <a:endParaRPr lang="en-US" u="sng" dirty="0" smtClean="0"/>
          </a:p>
        </p:txBody>
      </p:sp>
      <p:sp>
        <p:nvSpPr>
          <p:cNvPr id="3" name="Content Placeholder 2"/>
          <p:cNvSpPr>
            <a:spLocks noGrp="1"/>
          </p:cNvSpPr>
          <p:nvPr>
            <p:ph idx="1"/>
          </p:nvPr>
        </p:nvSpPr>
        <p:spPr>
          <a:xfrm>
            <a:off x="-228600" y="1295400"/>
            <a:ext cx="9144000" cy="4495800"/>
          </a:xfrm>
        </p:spPr>
        <p:txBody>
          <a:bodyPr/>
          <a:lstStyle/>
          <a:p>
            <a:pPr marL="514350" indent="-514350" algn="ctr">
              <a:buNone/>
            </a:pPr>
            <a:r>
              <a:rPr lang="en-US" sz="3200" i="1" dirty="0" smtClean="0"/>
              <a:t> 	</a:t>
            </a:r>
            <a:endParaRPr lang="en-US" sz="3200" i="1" dirty="0" smtClean="0"/>
          </a:p>
          <a:p>
            <a:pPr marL="514350" indent="-514350" algn="ctr">
              <a:buNone/>
            </a:pPr>
            <a:endParaRPr lang="en-US" sz="3200" i="1" dirty="0" smtClean="0"/>
          </a:p>
          <a:p>
            <a:pPr marL="514350" indent="-514350">
              <a:buAutoNum type="arabicPeriod"/>
            </a:pPr>
            <a:endParaRPr lang="en-US" sz="3200"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13</a:t>
            </a:fld>
            <a:endParaRPr lang="en-US"/>
          </a:p>
        </p:txBody>
      </p:sp>
      <p:pic>
        <p:nvPicPr>
          <p:cNvPr id="9" name="Picture 8" descr="Capture.JPG"/>
          <p:cNvPicPr>
            <a:picLocks noChangeAspect="1"/>
          </p:cNvPicPr>
          <p:nvPr/>
        </p:nvPicPr>
        <p:blipFill>
          <a:blip r:embed="rId2" cstate="print"/>
          <a:stretch>
            <a:fillRect/>
          </a:stretch>
        </p:blipFill>
        <p:spPr>
          <a:xfrm>
            <a:off x="1600200" y="1676400"/>
            <a:ext cx="6247684" cy="4495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Final Lesson:  </a:t>
            </a:r>
            <a:r>
              <a:rPr lang="en-US" u="sng" dirty="0" smtClean="0"/>
              <a:t>GOD ALWAYS WINS!</a:t>
            </a:r>
            <a:endParaRPr lang="en-US" u="sng" dirty="0" smtClean="0"/>
          </a:p>
        </p:txBody>
      </p:sp>
      <p:sp>
        <p:nvSpPr>
          <p:cNvPr id="3" name="Content Placeholder 2"/>
          <p:cNvSpPr>
            <a:spLocks noGrp="1"/>
          </p:cNvSpPr>
          <p:nvPr>
            <p:ph idx="1"/>
          </p:nvPr>
        </p:nvSpPr>
        <p:spPr>
          <a:xfrm>
            <a:off x="533400" y="1676400"/>
            <a:ext cx="8382000" cy="4114800"/>
          </a:xfrm>
        </p:spPr>
        <p:txBody>
          <a:bodyPr/>
          <a:lstStyle/>
          <a:p>
            <a:pPr marL="514350" indent="-514350" algn="ctr">
              <a:buNone/>
            </a:pPr>
            <a:r>
              <a:rPr lang="en-US" sz="3600" i="1" dirty="0" smtClean="0"/>
              <a:t> 	</a:t>
            </a:r>
            <a:endParaRPr lang="en-US" sz="3600" i="1" dirty="0" smtClean="0"/>
          </a:p>
          <a:p>
            <a:pPr marL="514350" indent="-514350" algn="ctr">
              <a:buNone/>
            </a:pPr>
            <a:r>
              <a:rPr lang="en-US" sz="3600" i="1" dirty="0" smtClean="0"/>
              <a:t>“</a:t>
            </a:r>
            <a:r>
              <a:rPr lang="en-US" sz="3600" i="1" dirty="0" smtClean="0"/>
              <a:t>Oh, the depth of the riches both of the wisdom and knowledge of God! How unsearchable are His judgments and His ways past finding out!”  </a:t>
            </a:r>
          </a:p>
          <a:p>
            <a:pPr marL="514350" indent="-514350" algn="ctr">
              <a:buNone/>
            </a:pPr>
            <a:r>
              <a:rPr lang="en-US" sz="3600" dirty="0" smtClean="0"/>
              <a:t>Romans 11:33 </a:t>
            </a:r>
          </a:p>
          <a:p>
            <a:pPr marL="514350" indent="-514350">
              <a:buAutoNum type="arabicPeriod"/>
            </a:pPr>
            <a:endParaRPr lang="en-US" sz="3600"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14</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endParaRPr lang="en-US" dirty="0" smtClean="0"/>
          </a:p>
        </p:txBody>
      </p:sp>
      <p:sp>
        <p:nvSpPr>
          <p:cNvPr id="3" name="Content Placeholder 2"/>
          <p:cNvSpPr>
            <a:spLocks noGrp="1"/>
          </p:cNvSpPr>
          <p:nvPr>
            <p:ph idx="1"/>
          </p:nvPr>
        </p:nvSpPr>
        <p:spPr>
          <a:xfrm>
            <a:off x="228600" y="1295400"/>
            <a:ext cx="8458200" cy="4724400"/>
          </a:xfrm>
        </p:spPr>
        <p:txBody>
          <a:bodyPr/>
          <a:lstStyle/>
          <a:p>
            <a:pPr marL="514350" indent="-514350">
              <a:buNone/>
            </a:pPr>
            <a:r>
              <a:rPr lang="en-US" sz="3200" b="1" u="sng" dirty="0" smtClean="0"/>
              <a:t>Mordecai</a:t>
            </a:r>
            <a:r>
              <a:rPr lang="en-US" sz="3200" i="1" dirty="0" smtClean="0"/>
              <a:t>:  </a:t>
            </a:r>
            <a:endParaRPr lang="en-US" sz="3200" i="1" dirty="0" smtClean="0"/>
          </a:p>
          <a:p>
            <a:pPr marL="514350" indent="-514350">
              <a:buNone/>
            </a:pPr>
            <a:r>
              <a:rPr lang="en-US" sz="3200" i="1" dirty="0" smtClean="0"/>
              <a:t>	</a:t>
            </a:r>
            <a:r>
              <a:rPr lang="en-US" sz="3200" i="1" dirty="0" smtClean="0"/>
              <a:t>“</a:t>
            </a:r>
            <a:r>
              <a:rPr lang="en-US" sz="3200" i="1" dirty="0" smtClean="0"/>
              <a:t>Yet who knows whether you have come to the kingdom for such a time as this?”  </a:t>
            </a:r>
          </a:p>
          <a:p>
            <a:pPr marL="514350" indent="-514350">
              <a:buNone/>
            </a:pPr>
            <a:endParaRPr lang="en-US" sz="3200" i="1" dirty="0" smtClean="0"/>
          </a:p>
          <a:p>
            <a:pPr marL="514350" indent="-514350">
              <a:buNone/>
            </a:pPr>
            <a:r>
              <a:rPr lang="en-US" sz="3200" b="1" u="sng" dirty="0" smtClean="0"/>
              <a:t>Esther</a:t>
            </a:r>
            <a:r>
              <a:rPr lang="en-US" sz="3200" i="1" dirty="0" smtClean="0"/>
              <a:t>:  </a:t>
            </a:r>
            <a:endParaRPr lang="en-US" sz="3200" i="1" dirty="0" smtClean="0"/>
          </a:p>
          <a:p>
            <a:pPr marL="514350" indent="-514350">
              <a:buNone/>
            </a:pPr>
            <a:r>
              <a:rPr lang="en-US" sz="3200" i="1" dirty="0" smtClean="0"/>
              <a:t>	</a:t>
            </a:r>
            <a:r>
              <a:rPr lang="en-US" sz="3200" i="1" dirty="0" smtClean="0"/>
              <a:t>“</a:t>
            </a:r>
            <a:r>
              <a:rPr lang="en-US" sz="3200" i="1" dirty="0" smtClean="0"/>
              <a:t>And if I perish, I perish!”</a:t>
            </a:r>
          </a:p>
          <a:p>
            <a:pPr marL="514350" indent="-514350">
              <a:buNone/>
            </a:pPr>
            <a:endParaRPr lang="en-US" sz="3200"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Ready to Avenge</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200" i="1" dirty="0" smtClean="0"/>
          </a:p>
          <a:p>
            <a:pPr marL="514350" indent="-514350" algn="ctr">
              <a:buNone/>
            </a:pPr>
            <a:r>
              <a:rPr lang="en-US" sz="3200" i="1" dirty="0" smtClean="0"/>
              <a:t>See Esther </a:t>
            </a:r>
            <a:r>
              <a:rPr lang="en-US" sz="3200" i="1" dirty="0" smtClean="0"/>
              <a:t>9:1-16</a:t>
            </a:r>
            <a:endParaRPr lang="en-US" sz="3200" dirty="0" smtClean="0"/>
          </a:p>
          <a:p>
            <a:pPr marL="514350" indent="-514350" algn="ctr">
              <a:buNone/>
            </a:pPr>
            <a:endParaRPr lang="en-US" sz="32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Why did they hold back?</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2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Why did they hold back?</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r>
              <a:rPr lang="en-US" sz="4000" b="1" dirty="0" smtClean="0"/>
              <a:t>SELF-CONTROL</a:t>
            </a:r>
            <a:endParaRPr lang="en-US" sz="4000" b="1" dirty="0" smtClean="0"/>
          </a:p>
          <a:p>
            <a:pPr marL="514350" indent="-514350" algn="ctr">
              <a:buNone/>
            </a:pPr>
            <a:endParaRPr lang="en-US" sz="3200" b="1" dirty="0" smtClean="0"/>
          </a:p>
          <a:p>
            <a:pPr marL="514350" indent="-514350">
              <a:buNone/>
            </a:pPr>
            <a:r>
              <a:rPr lang="en-US" sz="3200" i="1" dirty="0" smtClean="0"/>
              <a:t>	“</a:t>
            </a:r>
            <a:r>
              <a:rPr lang="en-US" sz="3200" i="1" dirty="0" smtClean="0"/>
              <a:t>But the fruit of the Spirit is love, joy, peace, longsuffering, kindness, goodness, faithfulness, gentleness, self-control. Against such there is no law.”  </a:t>
            </a:r>
            <a:r>
              <a:rPr lang="en-US" sz="3200" dirty="0" smtClean="0"/>
              <a:t>Galatians 5:22-23</a:t>
            </a:r>
          </a:p>
          <a:p>
            <a:pPr marL="514350" indent="-514350" algn="ctr">
              <a:buNone/>
            </a:pPr>
            <a:endParaRPr lang="en-US" sz="32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Why did they hold back?</a:t>
            </a:r>
            <a:endParaRPr lang="en-US" dirty="0" smtClean="0"/>
          </a:p>
        </p:txBody>
      </p:sp>
      <p:sp>
        <p:nvSpPr>
          <p:cNvPr id="3" name="Content Placeholder 2"/>
          <p:cNvSpPr>
            <a:spLocks noGrp="1"/>
          </p:cNvSpPr>
          <p:nvPr>
            <p:ph idx="1"/>
          </p:nvPr>
        </p:nvSpPr>
        <p:spPr>
          <a:xfrm>
            <a:off x="152400" y="1371600"/>
            <a:ext cx="8763000" cy="5029200"/>
          </a:xfrm>
        </p:spPr>
        <p:txBody>
          <a:bodyPr/>
          <a:lstStyle/>
          <a:p>
            <a:pPr marL="514350" indent="-514350">
              <a:buNone/>
            </a:pPr>
            <a:r>
              <a:rPr lang="en-US" sz="3200" i="1" dirty="0" smtClean="0"/>
              <a:t>	“</a:t>
            </a:r>
            <a:r>
              <a:rPr lang="en-US" sz="3200" i="1" dirty="0" smtClean="0"/>
              <a:t>For to this you were called, because Christ also suffered for us, leaving us an example, that you should follow His steps: “Who committed no sin, nor was deceit found in His mouth”; who, when He was reviled, did not revile in return; when He suffered, He did not threaten, but committed Himself to Him who judges righteously”  </a:t>
            </a:r>
            <a:r>
              <a:rPr lang="en-US" sz="3200" dirty="0" smtClean="0"/>
              <a:t>1 Peter 2:21-23</a:t>
            </a:r>
          </a:p>
          <a:p>
            <a:pPr marL="514350" indent="-514350" algn="ctr">
              <a:buNone/>
            </a:pPr>
            <a:endParaRPr lang="en-US" sz="3200" b="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Ready to Celebrate</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200" i="1" dirty="0" smtClean="0"/>
          </a:p>
          <a:p>
            <a:pPr marL="514350" indent="-514350" algn="ctr">
              <a:buNone/>
            </a:pPr>
            <a:r>
              <a:rPr lang="en-US" sz="3200" i="1" dirty="0" smtClean="0"/>
              <a:t>See Esther </a:t>
            </a:r>
            <a:r>
              <a:rPr lang="en-US" sz="3200" i="1" dirty="0" smtClean="0"/>
              <a:t>9:17-32</a:t>
            </a:r>
            <a:endParaRPr lang="en-US" sz="3200" dirty="0" smtClean="0"/>
          </a:p>
          <a:p>
            <a:pPr marL="514350" indent="-514350" algn="ctr">
              <a:buNone/>
            </a:pPr>
            <a:endParaRPr lang="en-US" sz="32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Story of the Boll Weevil</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200" i="1" dirty="0" smtClean="0"/>
          </a:p>
          <a:p>
            <a:pPr marL="514350" indent="-514350" algn="ctr">
              <a:buNone/>
            </a:pPr>
            <a:endParaRPr lang="en-US" sz="32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8</a:t>
            </a:fld>
            <a:endParaRPr lang="en-US"/>
          </a:p>
        </p:txBody>
      </p:sp>
      <p:pic>
        <p:nvPicPr>
          <p:cNvPr id="2050" name="Picture 2" descr="http://www.everythingabout.net/articles/biology/animals/arthropods/insects/beetles/boll_weevil/boll_weevil.jpg"/>
          <p:cNvPicPr>
            <a:picLocks noChangeAspect="1" noChangeArrowheads="1"/>
          </p:cNvPicPr>
          <p:nvPr/>
        </p:nvPicPr>
        <p:blipFill>
          <a:blip r:embed="rId2" cstate="print"/>
          <a:srcRect/>
          <a:stretch>
            <a:fillRect/>
          </a:stretch>
        </p:blipFill>
        <p:spPr bwMode="auto">
          <a:xfrm>
            <a:off x="2590800" y="1752600"/>
            <a:ext cx="4419600" cy="39285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09600"/>
          </a:xfrm>
        </p:spPr>
        <p:txBody>
          <a:bodyPr/>
          <a:lstStyle/>
          <a:p>
            <a:r>
              <a:rPr lang="en-US" dirty="0" smtClean="0"/>
              <a:t>Story of the Boll Weevil</a:t>
            </a:r>
            <a:endParaRPr lang="en-US" dirty="0" smtClean="0"/>
          </a:p>
        </p:txBody>
      </p:sp>
      <p:sp>
        <p:nvSpPr>
          <p:cNvPr id="3" name="Content Placeholder 2"/>
          <p:cNvSpPr>
            <a:spLocks noGrp="1"/>
          </p:cNvSpPr>
          <p:nvPr>
            <p:ph idx="1"/>
          </p:nvPr>
        </p:nvSpPr>
        <p:spPr>
          <a:xfrm>
            <a:off x="304800" y="1600200"/>
            <a:ext cx="8610600" cy="4800600"/>
          </a:xfrm>
        </p:spPr>
        <p:txBody>
          <a:bodyPr/>
          <a:lstStyle/>
          <a:p>
            <a:pPr marL="514350" indent="-514350" algn="ctr">
              <a:buNone/>
            </a:pPr>
            <a:endParaRPr lang="en-US" sz="3200" i="1" dirty="0" smtClean="0"/>
          </a:p>
          <a:p>
            <a:pPr marL="514350" indent="-514350" algn="ctr">
              <a:buNone/>
            </a:pPr>
            <a:endParaRPr lang="en-US" sz="3200" i="1" dirty="0" smtClean="0"/>
          </a:p>
        </p:txBody>
      </p:sp>
      <p:sp>
        <p:nvSpPr>
          <p:cNvPr id="4" name="Footer Placeholder 3"/>
          <p:cNvSpPr>
            <a:spLocks noGrp="1"/>
          </p:cNvSpPr>
          <p:nvPr>
            <p:ph type="ftr" sz="quarter" idx="10"/>
          </p:nvPr>
        </p:nvSpPr>
        <p:spPr/>
        <p:txBody>
          <a:bodyPr/>
          <a:lstStyle/>
          <a:p>
            <a:r>
              <a:rPr lang="en-US" smtClean="0"/>
              <a:t>www.themegallery.com</a:t>
            </a:r>
            <a:endParaRPr lang="en-US"/>
          </a:p>
        </p:txBody>
      </p:sp>
      <p:sp>
        <p:nvSpPr>
          <p:cNvPr id="5" name="Slide Number Placeholder 4"/>
          <p:cNvSpPr>
            <a:spLocks noGrp="1"/>
          </p:cNvSpPr>
          <p:nvPr>
            <p:ph type="sldNum" sz="quarter" idx="11"/>
          </p:nvPr>
        </p:nvSpPr>
        <p:spPr/>
        <p:txBody>
          <a:bodyPr/>
          <a:lstStyle/>
          <a:p>
            <a:fld id="{29F93591-D25F-411D-B4E4-3F2B5CA05546}" type="slidenum">
              <a:rPr lang="en-US" smtClean="0"/>
              <a:pPr/>
              <a:t>9</a:t>
            </a:fld>
            <a:endParaRPr lang="en-US"/>
          </a:p>
        </p:txBody>
      </p:sp>
      <p:pic>
        <p:nvPicPr>
          <p:cNvPr id="6" name="Picture 5" descr="Boll_weevil_monument.jpg"/>
          <p:cNvPicPr>
            <a:picLocks noChangeAspect="1"/>
          </p:cNvPicPr>
          <p:nvPr/>
        </p:nvPicPr>
        <p:blipFill>
          <a:blip r:embed="rId2" cstate="print"/>
          <a:stretch>
            <a:fillRect/>
          </a:stretch>
        </p:blipFill>
        <p:spPr>
          <a:xfrm>
            <a:off x="1981200" y="1600200"/>
            <a:ext cx="5486400" cy="68437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0623">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6" ma:contentTypeDescription="Create a new document." ma:contentTypeScope="" ma:versionID="e4a5fc713301fd121d9c49aa2472189d"/>
</file>

<file path=customXml/itemProps1.xml><?xml version="1.0" encoding="utf-8"?>
<ds:datastoreItem xmlns:ds="http://schemas.openxmlformats.org/officeDocument/2006/customXml" ds:itemID="{471DA633-2B3D-41DA-83F8-6E2CD37E72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7A0A243-438E-485B-8F28-90C0D5ACF1CF}">
  <ds:schemaRefs>
    <ds:schemaRef ds:uri="http://schemas.microsoft.com/sharepoint/v3/contenttype/forms"/>
  </ds:schemaRefs>
</ds:datastoreItem>
</file>

<file path=customXml/itemProps3.xml><?xml version="1.0" encoding="utf-8"?>
<ds:datastoreItem xmlns:ds="http://schemas.openxmlformats.org/officeDocument/2006/customXml" ds:itemID="{01A2F416-A533-4F89-8709-1A57A9E20E12}">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TP030000623</Template>
  <TotalTime>367</TotalTime>
  <Words>119</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TP030000623</vt:lpstr>
      <vt:lpstr>In the end, God wins</vt:lpstr>
      <vt:lpstr>Slide 2</vt:lpstr>
      <vt:lpstr>Ready to Avenge</vt:lpstr>
      <vt:lpstr>Why did they hold back?</vt:lpstr>
      <vt:lpstr>Why did they hold back?</vt:lpstr>
      <vt:lpstr>Why did they hold back?</vt:lpstr>
      <vt:lpstr>Ready to Celebrate</vt:lpstr>
      <vt:lpstr>Story of the Boll Weevil</vt:lpstr>
      <vt:lpstr>Story of the Boll Weevil</vt:lpstr>
      <vt:lpstr>Have you had a boll weevil experience?</vt:lpstr>
      <vt:lpstr>Building a boll weevil monument</vt:lpstr>
      <vt:lpstr>Building a boll weevil monument</vt:lpstr>
      <vt:lpstr>Final Lesson:  GOD ALWAYS WINS!</vt:lpstr>
      <vt:lpstr>Final Lesson:  GOD ALWAYS WINS!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Invisible Hand of God</dc:title>
  <dc:creator>Fr. Anthony Messeh</dc:creator>
  <cp:lastModifiedBy>franthony</cp:lastModifiedBy>
  <cp:revision>50</cp:revision>
  <dcterms:created xsi:type="dcterms:W3CDTF">2010-08-18T22:19:35Z</dcterms:created>
  <dcterms:modified xsi:type="dcterms:W3CDTF">2010-10-27T22:32:46Z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TC300006239990</vt:lpwstr>
  </property>
</Properties>
</file>