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7" r:id="rId5"/>
    <p:sldId id="338" r:id="rId6"/>
    <p:sldId id="319" r:id="rId7"/>
    <p:sldId id="343" r:id="rId8"/>
    <p:sldId id="345" r:id="rId9"/>
    <p:sldId id="347" r:id="rId10"/>
    <p:sldId id="348" r:id="rId11"/>
    <p:sldId id="349" r:id="rId12"/>
    <p:sldId id="350" r:id="rId13"/>
    <p:sldId id="330" r:id="rId14"/>
    <p:sldId id="320" r:id="rId15"/>
    <p:sldId id="351" r:id="rId16"/>
    <p:sldId id="325" r:id="rId17"/>
    <p:sldId id="352" r:id="rId18"/>
    <p:sldId id="353" r:id="rId19"/>
    <p:sldId id="327" r:id="rId20"/>
    <p:sldId id="354" r:id="rId21"/>
    <p:sldId id="336" r:id="rId22"/>
    <p:sldId id="35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58023"/>
    <a:srgbClr val="480000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B626-9074-40F9-8B9A-1D0844EF0C1D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AE87-8C1A-4519-A70D-D2E53F529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031C-F503-4FB4-8641-F9F61C85912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7D10-5958-44B1-BF27-E0743AF1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C0F49DD-2817-4D3F-834F-6A85452CA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C4227-2D90-40AD-A4A4-C590427A4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BF747-0807-4032-BCAC-DE11C78B52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29400" y="65484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48438"/>
            <a:ext cx="838200" cy="261937"/>
          </a:xfrm>
        </p:spPr>
        <p:txBody>
          <a:bodyPr/>
          <a:lstStyle>
            <a:lvl1pPr>
              <a:defRPr/>
            </a:lvl1pPr>
          </a:lstStyle>
          <a:p>
            <a:fld id="{57256E2A-0A96-4BC8-A757-1E9A1A8A0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48438"/>
            <a:ext cx="1905000" cy="2619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93591-D25F-411D-B4E4-3F2B5CA05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C3643-12BF-46D9-B1FD-E97E022DD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64574-90D1-4441-B3F0-C45012D5D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79F49-EC18-4411-A26B-F010C92DE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8D7F8-7310-46FF-9195-47D25F44F8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997C4-312A-4F62-B33F-025D9332E6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FB7A9-452B-4862-A64A-39861F03E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FF2D2-05BA-4F27-B503-52DA60CCD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/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AutoShape 109"/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AutoShape 108"/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284C15F-A305-4F35-A392-CDFA47A81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229600" cy="457200"/>
          </a:xfrm>
        </p:spPr>
        <p:txBody>
          <a:bodyPr/>
          <a:lstStyle/>
          <a:p>
            <a:pPr algn="ctr"/>
            <a:r>
              <a:rPr lang="en-US" b="0" dirty="0" smtClean="0"/>
              <a:t>Book of Esther – Part </a:t>
            </a:r>
            <a:r>
              <a:rPr lang="en-US" b="0" dirty="0" smtClean="0"/>
              <a:t>5</a:t>
            </a:r>
            <a:endParaRPr lang="en-US" b="0" dirty="0" smtClean="0"/>
          </a:p>
          <a:p>
            <a:pPr algn="ctr"/>
            <a:r>
              <a:rPr lang="en-US" b="0" dirty="0" smtClean="0"/>
              <a:t>September </a:t>
            </a:r>
            <a:r>
              <a:rPr lang="en-US" b="0" dirty="0" smtClean="0"/>
              <a:t>15, </a:t>
            </a:r>
            <a:r>
              <a:rPr lang="en-US" b="0" dirty="0" smtClean="0"/>
              <a:t>2010</a:t>
            </a:r>
            <a:endParaRPr lang="en-US" b="0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620000" cy="1828800"/>
          </a:xfrm>
        </p:spPr>
        <p:txBody>
          <a:bodyPr/>
          <a:lstStyle/>
          <a:p>
            <a:pPr algn="ctr"/>
            <a:r>
              <a:rPr lang="en-US" dirty="0" smtClean="0"/>
              <a:t>The Fruit of Waiting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Waiting on the Lord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91500" cy="54102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Fear not, for I am with you; be not dismayed, for I am your God.  I will strengthen you, yes, I will help you, I will uphold you with My righteous right hand.’…  For I, the LORD your God, will hold your right hand, saying to you, ‘Fear not, I will help you.’  </a:t>
            </a:r>
            <a:r>
              <a:rPr lang="en-US" sz="3200" dirty="0" smtClean="0"/>
              <a:t>Isaiah 41:10-13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Waiting is ACTIVE, not passive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r>
              <a:rPr lang="en-US" sz="3200" i="1" dirty="0" smtClean="0"/>
              <a:t>“And you will seek Me and find Me, when you search for Me with all your heart.”  </a:t>
            </a:r>
            <a:r>
              <a:rPr lang="en-US" sz="3200" dirty="0" smtClean="0"/>
              <a:t>Jeremiah 29:13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Waiting is ACTIVE, not passive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91500" cy="4724400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“You</a:t>
            </a:r>
            <a:r>
              <a:rPr lang="en-US" sz="3200" i="1" dirty="0" smtClean="0"/>
              <a:t> are my hiding place</a:t>
            </a:r>
            <a:r>
              <a:rPr lang="en-US" sz="3200" i="1" dirty="0" smtClean="0"/>
              <a:t>; You </a:t>
            </a:r>
            <a:r>
              <a:rPr lang="en-US" sz="3200" i="1" dirty="0" smtClean="0"/>
              <a:t>shall preserve me from trouble; </a:t>
            </a:r>
            <a:r>
              <a:rPr lang="en-US" sz="3200" i="1" dirty="0" smtClean="0"/>
              <a:t>You </a:t>
            </a:r>
            <a:r>
              <a:rPr lang="en-US" sz="3200" i="1" dirty="0" smtClean="0"/>
              <a:t>shall surround me with songs of </a:t>
            </a:r>
            <a:r>
              <a:rPr lang="en-US" sz="3200" i="1" dirty="0" smtClean="0"/>
              <a:t> deliverance</a:t>
            </a:r>
            <a:r>
              <a:rPr lang="en-US" sz="3200" i="1" dirty="0" smtClean="0"/>
              <a:t>.  </a:t>
            </a:r>
            <a:r>
              <a:rPr lang="en-US" sz="3200" i="1" dirty="0" smtClean="0"/>
              <a:t>I </a:t>
            </a:r>
            <a:r>
              <a:rPr lang="en-US" sz="3200" i="1" dirty="0" smtClean="0"/>
              <a:t>will instruct you and teach you in the way you should go</a:t>
            </a:r>
            <a:r>
              <a:rPr lang="en-US" sz="3200" i="1" dirty="0" smtClean="0"/>
              <a:t>; </a:t>
            </a:r>
            <a:r>
              <a:rPr lang="en-US" sz="3200" b="1" i="1" u="sng" dirty="0" smtClean="0"/>
              <a:t>I </a:t>
            </a:r>
            <a:r>
              <a:rPr lang="en-US" sz="3200" b="1" i="1" u="sng" dirty="0" smtClean="0"/>
              <a:t>will guide you with My eye</a:t>
            </a:r>
            <a:r>
              <a:rPr lang="en-US" sz="3200" i="1" dirty="0" smtClean="0"/>
              <a:t>.”  </a:t>
            </a:r>
            <a:r>
              <a:rPr lang="en-US" sz="3200" dirty="0" smtClean="0"/>
              <a:t>Psalm 32:7-8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A Wise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000" i="1" dirty="0" smtClean="0"/>
              <a:t>See Esther </a:t>
            </a:r>
            <a:r>
              <a:rPr lang="en-US" sz="3000" i="1" dirty="0" smtClean="0"/>
              <a:t>5:1-8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A Wise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The king’s heart is in the hand of the LORD, like the rivers of water; He turns it wherever He wishes.”  </a:t>
            </a:r>
            <a:r>
              <a:rPr lang="en-US" sz="3200" dirty="0" smtClean="0"/>
              <a:t>Proverbs </a:t>
            </a:r>
            <a:r>
              <a:rPr lang="en-US" sz="3200" dirty="0" smtClean="0"/>
              <a:t>21:1</a:t>
            </a:r>
          </a:p>
          <a:p>
            <a:pPr>
              <a:buNone/>
            </a:pP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A Wise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The king’s heart is in the hand of the LORD, like the rivers of water; He turns it wherever He wishes.”  </a:t>
            </a:r>
            <a:r>
              <a:rPr lang="en-US" sz="3200" dirty="0" smtClean="0"/>
              <a:t>Proverbs </a:t>
            </a:r>
            <a:r>
              <a:rPr lang="en-US" sz="3200" dirty="0" smtClean="0"/>
              <a:t>21:1</a:t>
            </a:r>
          </a:p>
          <a:p>
            <a:pPr>
              <a:buNone/>
            </a:pPr>
            <a:endParaRPr lang="en-US" sz="3000" dirty="0" smtClean="0"/>
          </a:p>
          <a:p>
            <a:pPr algn="ctr">
              <a:buNone/>
            </a:pPr>
            <a:r>
              <a:rPr lang="en-US" sz="4000" b="1" dirty="0" smtClean="0"/>
              <a:t>God can handle ANYONE!</a:t>
            </a:r>
            <a:endParaRPr lang="en-US" sz="4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An Arrogant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200" i="1" dirty="0" smtClean="0"/>
              <a:t>See Esther </a:t>
            </a:r>
            <a:r>
              <a:rPr lang="en-US" sz="3200" i="1" dirty="0" smtClean="0"/>
              <a:t>5:9-16</a:t>
            </a:r>
            <a:endParaRPr lang="en-US" sz="3200" i="1" dirty="0" smtClean="0"/>
          </a:p>
          <a:p>
            <a:pPr>
              <a:buNone/>
            </a:pPr>
            <a:endParaRPr lang="en-US" sz="3200" i="1" dirty="0" smtClean="0"/>
          </a:p>
          <a:p>
            <a:pPr>
              <a:buNone/>
            </a:pPr>
            <a:endParaRPr lang="en-US" sz="3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An Arrogant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200" i="1" dirty="0" smtClean="0"/>
              <a:t>See Esther </a:t>
            </a:r>
            <a:r>
              <a:rPr lang="en-US" sz="3200" i="1" dirty="0" smtClean="0"/>
              <a:t>5:9-16</a:t>
            </a:r>
            <a:endParaRPr lang="en-US" sz="3200" i="1" dirty="0" smtClean="0"/>
          </a:p>
          <a:p>
            <a:pPr>
              <a:buNone/>
            </a:pPr>
            <a:endParaRPr lang="en-US" sz="3200" i="1" dirty="0" smtClean="0"/>
          </a:p>
          <a:p>
            <a:pPr>
              <a:buNone/>
            </a:pPr>
            <a:endParaRPr lang="en-US" sz="3200" i="1" dirty="0" smtClean="0"/>
          </a:p>
          <a:p>
            <a:pPr algn="ctr">
              <a:buNone/>
            </a:pPr>
            <a:r>
              <a:rPr lang="en-US" sz="4000" b="1" dirty="0" smtClean="0"/>
              <a:t>No one can handle anger</a:t>
            </a:r>
            <a:endParaRPr lang="en-US" sz="4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19200"/>
            <a:ext cx="4724400" cy="6019800"/>
          </a:xfrm>
        </p:spPr>
        <p:txBody>
          <a:bodyPr/>
          <a:lstStyle/>
          <a:p>
            <a:pPr>
              <a:buNone/>
            </a:pPr>
            <a:endParaRPr lang="en-US" sz="3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0" name="Picture 2" descr="http://vrsioffice.com/images/puzzle_piece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57200" y="14478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19200"/>
            <a:ext cx="4724400" cy="6019800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But those who wait on the LORD shall renew their strength; they shall mount up with wings like eagles, they shall run and not be weary, they shall walk and not faint.”  </a:t>
            </a:r>
            <a:r>
              <a:rPr lang="en-US" sz="3200" dirty="0" smtClean="0"/>
              <a:t>Isaiah 40:31</a:t>
            </a:r>
          </a:p>
          <a:p>
            <a:pPr>
              <a:buNone/>
            </a:pPr>
            <a:endParaRPr lang="en-US" sz="3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410" name="Picture 2" descr="http://vrsioffice.com/images/puzzle_piece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57200" y="14478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4495800" cy="5029200"/>
          </a:xfrm>
        </p:spPr>
        <p:txBody>
          <a:bodyPr/>
          <a:lstStyle/>
          <a:p>
            <a:pPr algn="ctr">
              <a:buNone/>
            </a:pPr>
            <a:endParaRPr lang="en-US" sz="3200" i="1" dirty="0" smtClean="0"/>
          </a:p>
          <a:p>
            <a:pPr algn="ctr">
              <a:buNone/>
            </a:pPr>
            <a:r>
              <a:rPr lang="en-US" sz="3200" i="1" dirty="0" smtClean="0"/>
              <a:t>“If I perish, I perish!”</a:t>
            </a: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038600" cy="53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What Happens in the White Space?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What Happens in the White Space?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r>
              <a:rPr lang="en-US" sz="3200" i="1" dirty="0" smtClean="0"/>
              <a:t>“Every good gift and every perfect gift is from above, and comes down from the Father of lights, with whom there is no variation or shadow of turning</a:t>
            </a:r>
            <a:r>
              <a:rPr lang="en-US" sz="3200" i="1" dirty="0" smtClean="0"/>
              <a:t>.”</a:t>
            </a:r>
          </a:p>
          <a:p>
            <a:pPr algn="ctr">
              <a:buNone/>
            </a:pPr>
            <a:r>
              <a:rPr lang="en-US" sz="3200" dirty="0" smtClean="0"/>
              <a:t>  </a:t>
            </a:r>
            <a:r>
              <a:rPr lang="en-US" sz="3200" dirty="0" smtClean="0"/>
              <a:t>James </a:t>
            </a:r>
            <a:r>
              <a:rPr lang="en-US" sz="3200" dirty="0" smtClean="0"/>
              <a:t>1:17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What Happens in the White Space?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Esther </a:t>
            </a:r>
            <a:r>
              <a:rPr lang="en-US" sz="4000" b="1" dirty="0" smtClean="0"/>
              <a:t>waited on </a:t>
            </a:r>
            <a:r>
              <a:rPr lang="en-US" sz="4000" b="1" dirty="0" smtClean="0"/>
              <a:t>God</a:t>
            </a:r>
            <a:endParaRPr lang="en-US" sz="4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Waiting on the Lord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181600"/>
          </a:xfrm>
        </p:spPr>
        <p:txBody>
          <a:bodyPr/>
          <a:lstStyle/>
          <a:p>
            <a:pPr>
              <a:buNone/>
            </a:pPr>
            <a:r>
              <a:rPr lang="en-US" sz="3000" i="1" dirty="0" smtClean="0"/>
              <a:t>	“</a:t>
            </a:r>
            <a:r>
              <a:rPr lang="en-US" sz="3000" i="1" dirty="0" smtClean="0"/>
              <a:t>But those who wait on the LORD shall renew their strength; they shall mount up with wings like eagles, they shall run and not be weary, they shall walk and not faint.”  </a:t>
            </a:r>
            <a:r>
              <a:rPr lang="en-US" sz="3000" dirty="0" smtClean="0"/>
              <a:t>Isaiah </a:t>
            </a:r>
            <a:r>
              <a:rPr lang="en-US" sz="3000" dirty="0" smtClean="0"/>
              <a:t>40:31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Waiting on the Lord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181600"/>
          </a:xfrm>
        </p:spPr>
        <p:txBody>
          <a:bodyPr/>
          <a:lstStyle/>
          <a:p>
            <a:pPr>
              <a:buNone/>
            </a:pPr>
            <a:r>
              <a:rPr lang="en-US" sz="3000" i="1" dirty="0" smtClean="0"/>
              <a:t>	“</a:t>
            </a:r>
            <a:r>
              <a:rPr lang="en-US" sz="3000" i="1" dirty="0" smtClean="0"/>
              <a:t>But those who wait on the LORD shall </a:t>
            </a:r>
            <a:r>
              <a:rPr lang="en-US" sz="3000" i="1" u="sng" dirty="0" smtClean="0"/>
              <a:t>renew their strength</a:t>
            </a:r>
            <a:r>
              <a:rPr lang="en-US" sz="3000" i="1" dirty="0" smtClean="0"/>
              <a:t>; they shall mount up with wings like eagles, they shall run and not be weary, they shall walk and not faint.”  </a:t>
            </a:r>
            <a:r>
              <a:rPr lang="en-US" sz="3000" dirty="0" smtClean="0"/>
              <a:t>Isaiah </a:t>
            </a:r>
            <a:r>
              <a:rPr lang="en-US" sz="3000" dirty="0" smtClean="0"/>
              <a:t>40:31</a:t>
            </a:r>
          </a:p>
          <a:p>
            <a:pPr>
              <a:buNone/>
            </a:pP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New strength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Waiting on the Lord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181600"/>
          </a:xfrm>
        </p:spPr>
        <p:txBody>
          <a:bodyPr/>
          <a:lstStyle/>
          <a:p>
            <a:pPr>
              <a:buNone/>
            </a:pPr>
            <a:r>
              <a:rPr lang="en-US" sz="3000" i="1" dirty="0" smtClean="0"/>
              <a:t>	“</a:t>
            </a:r>
            <a:r>
              <a:rPr lang="en-US" sz="3000" i="1" dirty="0" smtClean="0"/>
              <a:t>But those who wait on the LORD shall renew their strength; they shall </a:t>
            </a:r>
            <a:r>
              <a:rPr lang="en-US" sz="3000" i="1" u="sng" dirty="0" smtClean="0"/>
              <a:t>mount up with wings like eagles</a:t>
            </a:r>
            <a:r>
              <a:rPr lang="en-US" sz="3000" i="1" dirty="0" smtClean="0"/>
              <a:t>, they shall run and not be weary, they shall walk and not faint.”  </a:t>
            </a:r>
            <a:r>
              <a:rPr lang="en-US" sz="3000" dirty="0" smtClean="0"/>
              <a:t>Isaiah </a:t>
            </a:r>
            <a:r>
              <a:rPr lang="en-US" sz="3000" dirty="0" smtClean="0"/>
              <a:t>40:31</a:t>
            </a:r>
          </a:p>
          <a:p>
            <a:pPr>
              <a:buNone/>
            </a:pP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New strength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Better perspective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Waiting on the Lord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181600"/>
          </a:xfrm>
        </p:spPr>
        <p:txBody>
          <a:bodyPr/>
          <a:lstStyle/>
          <a:p>
            <a:pPr>
              <a:buNone/>
            </a:pPr>
            <a:r>
              <a:rPr lang="en-US" sz="3000" i="1" dirty="0" smtClean="0"/>
              <a:t>	“</a:t>
            </a:r>
            <a:r>
              <a:rPr lang="en-US" sz="3000" i="1" dirty="0" smtClean="0"/>
              <a:t>But those who wait on the LORD shall renew their strength; they shall mount up with wings like eagles, </a:t>
            </a:r>
            <a:r>
              <a:rPr lang="en-US" sz="3000" i="1" u="sng" dirty="0" smtClean="0"/>
              <a:t>they shall run and not be weary, they shall walk and not faint</a:t>
            </a:r>
            <a:r>
              <a:rPr lang="en-US" sz="3000" i="1" dirty="0" smtClean="0"/>
              <a:t>.”  </a:t>
            </a:r>
            <a:r>
              <a:rPr lang="en-US" sz="3000" dirty="0" smtClean="0"/>
              <a:t>Isaiah </a:t>
            </a:r>
            <a:r>
              <a:rPr lang="en-US" sz="3000" dirty="0" smtClean="0"/>
              <a:t>40:31</a:t>
            </a:r>
          </a:p>
          <a:p>
            <a:pPr>
              <a:buNone/>
            </a:pP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New strength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Better perspective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Extra energy/grace</a:t>
            </a: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623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6" ma:contentTypeDescription="Create a new document." ma:contentTypeScope="" ma:versionID="e4a5fc713301fd121d9c49aa2472189d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01A2F416-A533-4F89-8709-1A57A9E20E1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F7A0A243-438E-485B-8F28-90C0D5ACF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DA633-2B3D-41DA-83F8-6E2CD37E72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TP030000623</Template>
  <TotalTime>199</TotalTime>
  <Words>201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TP030000623</vt:lpstr>
      <vt:lpstr>The Fruit of Waiting</vt:lpstr>
      <vt:lpstr>Slide 2</vt:lpstr>
      <vt:lpstr>What Happens in the White Space?</vt:lpstr>
      <vt:lpstr>What Happens in the White Space?</vt:lpstr>
      <vt:lpstr>What Happens in the White Space?</vt:lpstr>
      <vt:lpstr>Waiting on the Lord</vt:lpstr>
      <vt:lpstr>Waiting on the Lord</vt:lpstr>
      <vt:lpstr>Waiting on the Lord</vt:lpstr>
      <vt:lpstr>Waiting on the Lord</vt:lpstr>
      <vt:lpstr>Waiting on the Lord</vt:lpstr>
      <vt:lpstr>Waiting is ACTIVE, not passive</vt:lpstr>
      <vt:lpstr>Waiting is ACTIVE, not passive</vt:lpstr>
      <vt:lpstr>A Wise Plan</vt:lpstr>
      <vt:lpstr>A Wise Plan</vt:lpstr>
      <vt:lpstr>A Wise Plan</vt:lpstr>
      <vt:lpstr>An Arrogant Response</vt:lpstr>
      <vt:lpstr>An Arrogant Response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Invisible Hand of God</dc:title>
  <dc:creator>Fr. Anthony Messeh</dc:creator>
  <cp:lastModifiedBy>franthony</cp:lastModifiedBy>
  <cp:revision>24</cp:revision>
  <dcterms:created xsi:type="dcterms:W3CDTF">2010-08-18T22:19:35Z</dcterms:created>
  <dcterms:modified xsi:type="dcterms:W3CDTF">2010-09-15T22:17:55Z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TC300006239990</vt:lpwstr>
  </property>
</Properties>
</file>