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3CA0FE-BB11-42B9-88A5-D9B16AB8DF4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8862BE-BC92-4235-8D92-0232A2613F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3500438"/>
            <a:ext cx="6172200" cy="1894362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 is the power for change 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84" y="5286388"/>
            <a:ext cx="6172200" cy="1371600"/>
          </a:xfrm>
        </p:spPr>
        <p:txBody>
          <a:bodyPr/>
          <a:lstStyle/>
          <a:p>
            <a:pPr algn="r"/>
            <a:r>
              <a:rPr lang="en-GB" dirty="0" smtClean="0"/>
              <a:t>Thomas Sunday = </a:t>
            </a:r>
            <a:r>
              <a:rPr lang="en-GB" dirty="0" err="1" smtClean="0"/>
              <a:t>Antipascha</a:t>
            </a:r>
            <a:r>
              <a:rPr lang="en-GB" dirty="0" smtClean="0"/>
              <a:t> = New </a:t>
            </a:r>
            <a:r>
              <a:rPr lang="en-GB" dirty="0" smtClean="0"/>
              <a:t>Sunday </a:t>
            </a:r>
            <a:r>
              <a:rPr lang="en-GB" dirty="0" smtClean="0"/>
              <a:t>2019</a:t>
            </a:r>
            <a:endParaRPr lang="en-US" dirty="0"/>
          </a:p>
        </p:txBody>
      </p:sp>
      <p:pic>
        <p:nvPicPr>
          <p:cNvPr id="1026" name="Picture 2" descr="http://www.pravoslavie.ru/sas/image/100407/40761.p.jpg?0.042172988616765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97313"/>
            <a:ext cx="5256584" cy="381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Ignatius (d.117 AD)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050" b="1" u="sng" dirty="0" smtClean="0">
                <a:solidFill>
                  <a:srgbClr val="FF0000"/>
                </a:solidFill>
              </a:rPr>
              <a:t>was a disciple of the apostle John. In his epistle to the </a:t>
            </a:r>
            <a:r>
              <a:rPr lang="en-GB" sz="1050" b="1" u="sng" dirty="0" err="1" smtClean="0">
                <a:solidFill>
                  <a:srgbClr val="FF0000"/>
                </a:solidFill>
              </a:rPr>
              <a:t>Smyrnaeans</a:t>
            </a:r>
            <a:r>
              <a:rPr lang="en-GB" sz="1050" b="1" u="sng" dirty="0" smtClean="0">
                <a:solidFill>
                  <a:srgbClr val="FF0000"/>
                </a:solidFill>
              </a:rPr>
              <a:t> Ignatius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5400" dirty="0" smtClean="0"/>
              <a:t>"</a:t>
            </a:r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I know and believe that He [Jesus] was IN THE FLESH EVEN AFTER THE RESURRECTION.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GB" dirty="0" smtClean="0"/>
              <a:t>(12)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</a:rPr>
              <a:t>1. </a:t>
            </a:r>
            <a:r>
              <a:rPr lang="en-GB" b="1" u="sng" dirty="0" smtClean="0">
                <a:solidFill>
                  <a:srgbClr val="FF0000"/>
                </a:solidFill>
              </a:rPr>
              <a:t>From Fear </a:t>
            </a:r>
            <a:r>
              <a:rPr lang="en-GB" b="1" u="sng" dirty="0" smtClean="0">
                <a:solidFill>
                  <a:srgbClr val="FF0000"/>
                </a:solidFill>
              </a:rPr>
              <a:t>to peace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Then, the same day at evening, being the first </a:t>
            </a:r>
            <a:r>
              <a:rPr lang="en-GB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week, when the doors were shut where the disciples were assembled, </a:t>
            </a:r>
            <a:r>
              <a:rPr lang="en-GB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fear of the Jews</a:t>
            </a: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Jesus came and stood in the midst, and said to them, “</a:t>
            </a:r>
            <a:r>
              <a:rPr lang="en-GB" sz="40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</a:t>
            </a:r>
            <a:r>
              <a:rPr lang="en-GB" sz="4000" b="1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GB" sz="40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you</a:t>
            </a: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GB" dirty="0" smtClean="0"/>
              <a:t>V20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</a:rPr>
              <a:t>2. </a:t>
            </a:r>
            <a:r>
              <a:rPr lang="en-GB" b="1" u="sng" dirty="0" smtClean="0">
                <a:solidFill>
                  <a:srgbClr val="FF0000"/>
                </a:solidFill>
              </a:rPr>
              <a:t>From Doubt </a:t>
            </a:r>
            <a:r>
              <a:rPr lang="en-GB" b="1" u="sng" dirty="0" smtClean="0">
                <a:solidFill>
                  <a:srgbClr val="FF0000"/>
                </a:solidFill>
              </a:rPr>
              <a:t>to belief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99715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other disciples therefore said to him, “We have seen the Lord.”  So he said to them, “</a:t>
            </a:r>
            <a:r>
              <a:rPr lang="en-GB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 I see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His hands the print of the nails, and put my finger into the print of the nails, and put my hand into His side, I will not believe.” 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25</a:t>
            </a:r>
          </a:p>
          <a:p>
            <a:pPr>
              <a:buFont typeface="Wingdings" pitchFamily="2" charset="2"/>
              <a:buChar char="v"/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Thomas answered and said to Him, “</a:t>
            </a:r>
            <a:r>
              <a:rPr lang="en-GB" sz="36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Lord and my God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!” 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28</a:t>
            </a:r>
            <a:b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</a:rPr>
              <a:t>3. </a:t>
            </a:r>
            <a:r>
              <a:rPr lang="en-GB" b="1" u="sng" dirty="0" smtClean="0">
                <a:solidFill>
                  <a:srgbClr val="FF0000"/>
                </a:solidFill>
              </a:rPr>
              <a:t>From Sadness </a:t>
            </a:r>
            <a:r>
              <a:rPr lang="en-GB" b="1" u="sng" dirty="0" smtClean="0">
                <a:solidFill>
                  <a:srgbClr val="FF0000"/>
                </a:solidFill>
              </a:rPr>
              <a:t>to Joy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He had said this, He showed them </a:t>
            </a:r>
            <a:r>
              <a:rPr lang="en-GB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GB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hands and His side. Then the disciples were </a:t>
            </a:r>
            <a:r>
              <a:rPr lang="en-GB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glad when they saw the Lord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v20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FF0000"/>
                </a:solidFill>
              </a:rPr>
              <a:t>4. </a:t>
            </a:r>
            <a:r>
              <a:rPr lang="en-GB" b="1" u="sng" dirty="0" smtClean="0">
                <a:solidFill>
                  <a:srgbClr val="FF0000"/>
                </a:solidFill>
              </a:rPr>
              <a:t>From Useless </a:t>
            </a:r>
            <a:r>
              <a:rPr lang="en-GB" b="1" u="sng" dirty="0" smtClean="0">
                <a:solidFill>
                  <a:srgbClr val="FF0000"/>
                </a:solidFill>
              </a:rPr>
              <a:t>to Missionaries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Jesus said to them again, “Peace to you! </a:t>
            </a:r>
            <a:r>
              <a:rPr lang="en-GB" sz="36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Father has sent Me, I also send you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n-GB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when He had said this, He breathed on </a:t>
            </a:r>
            <a:r>
              <a:rPr lang="en-GB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them,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said to them, “Receive the Holy Spirit. </a:t>
            </a:r>
            <a:r>
              <a:rPr lang="en-GB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you forgive the sins of any, they are forgiven them; if you retain the </a:t>
            </a:r>
            <a:r>
              <a:rPr lang="en-GB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sins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any, they are retained.”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21-23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St Athanasius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u="sng" dirty="0" smtClean="0">
                <a:solidFill>
                  <a:srgbClr val="C00000"/>
                </a:solidFill>
              </a:rPr>
              <a:t>on the Incarnation ch.48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things which we have said are no mere words: </a:t>
            </a:r>
            <a:r>
              <a:rPr lang="en-US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attested by actual experience.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Anyone who likes may see the proof of glory in the </a:t>
            </a:r>
            <a:r>
              <a:rPr lang="en-US" sz="3200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virgins of Christ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in the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 men who practice chastity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part of their religion, and in the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 of immortality in so great and glad a company of martyrs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Anyone, too, may put what we have said to the proof of experience in another way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829</TotalTime>
  <Words>380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Resurrection is the power for change </vt:lpstr>
      <vt:lpstr>Ignatius (d.117 AD)  was a disciple of the apostle John. In his epistle to the Smyrnaeans Ignatius </vt:lpstr>
      <vt:lpstr>1. From Fear to peace</vt:lpstr>
      <vt:lpstr>2. From Doubt to belief</vt:lpstr>
      <vt:lpstr>3. From Sadness to Joy</vt:lpstr>
      <vt:lpstr>4. From Useless to Missionaries </vt:lpstr>
      <vt:lpstr>St Athanasius  on the Incarnation ch.48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 is the power for change</dc:title>
  <dc:creator>makrina</dc:creator>
  <cp:lastModifiedBy>Fr. Mark Aziz</cp:lastModifiedBy>
  <cp:revision>39</cp:revision>
  <dcterms:created xsi:type="dcterms:W3CDTF">2011-04-30T17:50:14Z</dcterms:created>
  <dcterms:modified xsi:type="dcterms:W3CDTF">2019-05-01T13:27:26Z</dcterms:modified>
</cp:coreProperties>
</file>