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3"/>
  </p:normalViewPr>
  <p:slideViewPr>
    <p:cSldViewPr snapToGrid="0" snapToObjects="1">
      <p:cViewPr>
        <p:scale>
          <a:sx n="60" d="100"/>
          <a:sy n="60"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11/24/2019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11/24/2019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smtClean="0"/>
              <a:t>I have found the Book</a:t>
            </a:r>
            <a:endParaRPr lang="en-US" sz="5400" dirty="0"/>
          </a:p>
        </p:txBody>
      </p:sp>
      <p:sp>
        <p:nvSpPr>
          <p:cNvPr id="3" name="Subtitle 2"/>
          <p:cNvSpPr>
            <a:spLocks noGrp="1"/>
          </p:cNvSpPr>
          <p:nvPr>
            <p:ph type="subTitle" idx="1"/>
          </p:nvPr>
        </p:nvSpPr>
        <p:spPr/>
        <p:txBody>
          <a:bodyPr/>
          <a:lstStyle/>
          <a:p>
            <a:pPr algn="r"/>
            <a:r>
              <a:rPr lang="en-US" dirty="0" smtClean="0"/>
              <a:t>2</a:t>
            </a:r>
            <a:r>
              <a:rPr lang="en-US" baseline="30000" dirty="0" smtClean="0"/>
              <a:t>nd</a:t>
            </a:r>
            <a:r>
              <a:rPr lang="en-US" dirty="0" smtClean="0"/>
              <a:t> Sunday </a:t>
            </a:r>
            <a:r>
              <a:rPr lang="en-US" dirty="0" smtClean="0"/>
              <a:t>of </a:t>
            </a:r>
            <a:r>
              <a:rPr lang="en-US" dirty="0" err="1" smtClean="0"/>
              <a:t>Hatour</a:t>
            </a:r>
            <a:r>
              <a:rPr lang="en-US" dirty="0" smtClean="0"/>
              <a:t> </a:t>
            </a:r>
            <a:r>
              <a:rPr lang="en-US" dirty="0" smtClean="0"/>
              <a:t>1736/2019</a:t>
            </a:r>
            <a:endParaRPr lang="en-US" dirty="0"/>
          </a:p>
        </p:txBody>
      </p:sp>
      <p:pic>
        <p:nvPicPr>
          <p:cNvPr id="4" name="Picture 3"/>
          <p:cNvPicPr>
            <a:picLocks noChangeAspect="1"/>
          </p:cNvPicPr>
          <p:nvPr/>
        </p:nvPicPr>
        <p:blipFill>
          <a:blip r:embed="rId2"/>
          <a:stretch>
            <a:fillRect/>
          </a:stretch>
        </p:blipFill>
        <p:spPr>
          <a:xfrm>
            <a:off x="2448438" y="60946"/>
            <a:ext cx="4286402" cy="2832836"/>
          </a:xfrm>
          <a:prstGeom prst="rect">
            <a:avLst/>
          </a:prstGeom>
        </p:spPr>
      </p:pic>
    </p:spTree>
    <p:extLst>
      <p:ext uri="{BB962C8B-B14F-4D97-AF65-F5344CB8AC3E}">
        <p14:creationId xmlns:p14="http://schemas.microsoft.com/office/powerpoint/2010/main" val="90018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96238" cy="1600200"/>
          </a:xfrm>
        </p:spPr>
        <p:txBody>
          <a:bodyPr>
            <a:normAutofit/>
          </a:bodyPr>
          <a:lstStyle/>
          <a:p>
            <a:r>
              <a:rPr lang="en-US" sz="4000" b="1" cap="all" dirty="0">
                <a:solidFill>
                  <a:srgbClr val="FF0000"/>
                </a:solidFill>
              </a:rPr>
              <a:t>THE BIBLE IS NOT A GOOD LUCK </a:t>
            </a:r>
            <a:r>
              <a:rPr lang="en-US" sz="4000" b="1" cap="all" dirty="0" smtClean="0">
                <a:solidFill>
                  <a:srgbClr val="FF0000"/>
                </a:solidFill>
              </a:rPr>
              <a:t>CHARM</a:t>
            </a:r>
            <a:endParaRPr lang="en-US" sz="4000" dirty="0">
              <a:solidFill>
                <a:srgbClr val="FF0000"/>
              </a:solidFill>
            </a:endParaRPr>
          </a:p>
        </p:txBody>
      </p:sp>
      <p:sp>
        <p:nvSpPr>
          <p:cNvPr id="3" name="Content Placeholder 2"/>
          <p:cNvSpPr>
            <a:spLocks noGrp="1"/>
          </p:cNvSpPr>
          <p:nvPr>
            <p:ph idx="1"/>
          </p:nvPr>
        </p:nvSpPr>
        <p:spPr>
          <a:xfrm>
            <a:off x="762000" y="428625"/>
            <a:ext cx="7543800" cy="5257800"/>
          </a:xfrm>
        </p:spPr>
        <p:txBody>
          <a:bodyPr>
            <a:normAutofit fontScale="92500" lnSpcReduction="20000"/>
          </a:bodyPr>
          <a:lstStyle/>
          <a:p>
            <a:r>
              <a:rPr lang="en-US" sz="2600" dirty="0" smtClean="0"/>
              <a:t>In </a:t>
            </a:r>
            <a:r>
              <a:rPr lang="en-US" sz="2600" dirty="0"/>
              <a:t>George Foreman’s book, </a:t>
            </a:r>
            <a:r>
              <a:rPr lang="en-US" sz="2600" i="1" dirty="0"/>
              <a:t>God in My Corner, </a:t>
            </a:r>
            <a:r>
              <a:rPr lang="en-US" sz="2600" dirty="0"/>
              <a:t>the former heavyweight boxing champion writes: “In 1974, before I went to Africa to fight Muhammad Ali, a friend gave me a Bible to take along on my trip. He said, ‘</a:t>
            </a:r>
            <a:r>
              <a:rPr lang="en-US" sz="2600" b="1" dirty="0">
                <a:solidFill>
                  <a:srgbClr val="C00000"/>
                </a:solidFill>
              </a:rPr>
              <a:t>George, keep this with you for good luck.’ I believed the Bible was just a shepherd’s handbook, probably because the only verse I knew was </a:t>
            </a:r>
            <a:r>
              <a:rPr lang="en-US" sz="2600" b="1" i="1" dirty="0">
                <a:solidFill>
                  <a:srgbClr val="C00000"/>
                </a:solidFill>
              </a:rPr>
              <a:t>‘the Lord is my shepherd.’</a:t>
            </a:r>
            <a:r>
              <a:rPr lang="en-US" sz="2600" b="1" dirty="0">
                <a:solidFill>
                  <a:srgbClr val="C00000"/>
                </a:solidFill>
              </a:rPr>
              <a:t> But I was always looking for luck, so I carried that Bible with me</a:t>
            </a:r>
            <a:r>
              <a:rPr lang="en-US" sz="2600" dirty="0"/>
              <a:t>. I had lucky pennies and good luck charms, so now </a:t>
            </a:r>
            <a:r>
              <a:rPr lang="en-US" sz="2600" b="1" dirty="0">
                <a:solidFill>
                  <a:srgbClr val="C00000"/>
                </a:solidFill>
              </a:rPr>
              <a:t>I added the ‘lucky’ Bible to my collection of superstitious items.</a:t>
            </a:r>
          </a:p>
          <a:p>
            <a:r>
              <a:rPr lang="en-US" sz="2600" dirty="0"/>
              <a:t>After I lost the fight, I threw the Bible away. I never even opened it. I thought, </a:t>
            </a:r>
            <a:r>
              <a:rPr lang="en-US" sz="2600" i="1" dirty="0"/>
              <a:t>The Bible didn’t help me win, so why do I need it? </a:t>
            </a:r>
            <a:r>
              <a:rPr lang="en-US" sz="2600" dirty="0"/>
              <a:t>I thought I’d get power simply from owning it; I didn’t realize that I needed to read it and believe what it says. </a:t>
            </a:r>
            <a:r>
              <a:rPr lang="en-US" sz="2600" b="1" dirty="0">
                <a:solidFill>
                  <a:srgbClr val="C00000"/>
                </a:solidFill>
              </a:rPr>
              <a:t>Since then, I’ve come to understand that the Bible is my road map, not my good luck charm</a:t>
            </a:r>
            <a:r>
              <a:rPr lang="en-US" sz="2600" dirty="0"/>
              <a:t>.”</a:t>
            </a:r>
          </a:p>
          <a:p>
            <a:endParaRPr lang="en-US" dirty="0"/>
          </a:p>
        </p:txBody>
      </p:sp>
    </p:spTree>
    <p:extLst>
      <p:ext uri="{BB962C8B-B14F-4D97-AF65-F5344CB8AC3E}">
        <p14:creationId xmlns:p14="http://schemas.microsoft.com/office/powerpoint/2010/main" val="151296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found the book</a:t>
            </a:r>
            <a:endParaRPr lang="en-US" dirty="0"/>
          </a:p>
        </p:txBody>
      </p:sp>
      <p:sp>
        <p:nvSpPr>
          <p:cNvPr id="3" name="Content Placeholder 2"/>
          <p:cNvSpPr>
            <a:spLocks noGrp="1"/>
          </p:cNvSpPr>
          <p:nvPr>
            <p:ph idx="1"/>
          </p:nvPr>
        </p:nvSpPr>
        <p:spPr>
          <a:xfrm>
            <a:off x="762000" y="685800"/>
            <a:ext cx="7543800" cy="4198274"/>
          </a:xfrm>
        </p:spPr>
        <p:txBody>
          <a:bodyPr/>
          <a:lstStyle/>
          <a:p>
            <a:r>
              <a:rPr lang="en-US" b="1" dirty="0"/>
              <a:t>14 </a:t>
            </a:r>
            <a:r>
              <a:rPr lang="en-US" dirty="0"/>
              <a:t>While they were bringing out the money that had been taken into the temple of the Lord, </a:t>
            </a:r>
            <a:r>
              <a:rPr lang="en-US" dirty="0" err="1"/>
              <a:t>Hilkiah</a:t>
            </a:r>
            <a:r>
              <a:rPr lang="en-US" dirty="0"/>
              <a:t> the priest found the Book of the Law of the Lord that had been given through Moses. </a:t>
            </a:r>
            <a:r>
              <a:rPr lang="en-US" b="1" dirty="0"/>
              <a:t>15 </a:t>
            </a:r>
            <a:r>
              <a:rPr lang="en-US" dirty="0" err="1"/>
              <a:t>Hilkiah</a:t>
            </a:r>
            <a:r>
              <a:rPr lang="en-US" dirty="0"/>
              <a:t> said to </a:t>
            </a:r>
            <a:r>
              <a:rPr lang="en-US" dirty="0" err="1"/>
              <a:t>Shaphan</a:t>
            </a:r>
            <a:r>
              <a:rPr lang="en-US" dirty="0"/>
              <a:t> the secretary, </a:t>
            </a:r>
            <a:r>
              <a:rPr lang="en-US" b="1" dirty="0">
                <a:solidFill>
                  <a:srgbClr val="FF0000"/>
                </a:solidFill>
              </a:rPr>
              <a:t>“I have found the Book of the Law in the temple of the Lord.” He gave it to </a:t>
            </a:r>
            <a:r>
              <a:rPr lang="en-US" b="1" dirty="0" err="1">
                <a:solidFill>
                  <a:srgbClr val="FF0000"/>
                </a:solidFill>
              </a:rPr>
              <a:t>Shaphan</a:t>
            </a:r>
            <a:r>
              <a:rPr lang="en-US" b="1" dirty="0" smtClean="0">
                <a:solidFill>
                  <a:srgbClr val="FF0000"/>
                </a:solidFill>
              </a:rPr>
              <a:t>. </a:t>
            </a:r>
            <a:r>
              <a:rPr lang="en-US" dirty="0" smtClean="0"/>
              <a:t>2Chr 34</a:t>
            </a:r>
            <a:endParaRPr lang="en-US" dirty="0"/>
          </a:p>
        </p:txBody>
      </p:sp>
    </p:spTree>
    <p:extLst>
      <p:ext uri="{BB962C8B-B14F-4D97-AF65-F5344CB8AC3E}">
        <p14:creationId xmlns:p14="http://schemas.microsoft.com/office/powerpoint/2010/main" val="25821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heard the Word</a:t>
            </a:r>
            <a:endParaRPr lang="en-US" dirty="0"/>
          </a:p>
        </p:txBody>
      </p:sp>
      <p:sp>
        <p:nvSpPr>
          <p:cNvPr id="3" name="Content Placeholder 2"/>
          <p:cNvSpPr>
            <a:spLocks noGrp="1"/>
          </p:cNvSpPr>
          <p:nvPr>
            <p:ph idx="1"/>
          </p:nvPr>
        </p:nvSpPr>
        <p:spPr>
          <a:xfrm>
            <a:off x="762000" y="685799"/>
            <a:ext cx="7543800" cy="4289933"/>
          </a:xfrm>
        </p:spPr>
        <p:txBody>
          <a:bodyPr>
            <a:normAutofit/>
          </a:bodyPr>
          <a:lstStyle/>
          <a:p>
            <a:r>
              <a:rPr lang="en-US" dirty="0"/>
              <a:t>And </a:t>
            </a:r>
            <a:r>
              <a:rPr lang="en-US" dirty="0" err="1"/>
              <a:t>Shaphan</a:t>
            </a:r>
            <a:r>
              <a:rPr lang="en-US" dirty="0"/>
              <a:t> read from it in the presence of the king.</a:t>
            </a:r>
          </a:p>
          <a:p>
            <a:r>
              <a:rPr lang="en-US" b="1" dirty="0"/>
              <a:t>19 </a:t>
            </a:r>
            <a:r>
              <a:rPr lang="en-US" b="1" dirty="0">
                <a:solidFill>
                  <a:srgbClr val="FF0000"/>
                </a:solidFill>
              </a:rPr>
              <a:t>When the king heard the words of the Law, he tore his robes. </a:t>
            </a:r>
            <a:r>
              <a:rPr lang="en-US" b="1" dirty="0"/>
              <a:t>20 </a:t>
            </a:r>
            <a:r>
              <a:rPr lang="en-US" dirty="0"/>
              <a:t>He gave these orders to </a:t>
            </a:r>
            <a:r>
              <a:rPr lang="en-US" dirty="0" err="1"/>
              <a:t>Hilkiah</a:t>
            </a:r>
            <a:r>
              <a:rPr lang="en-US" dirty="0"/>
              <a:t>, </a:t>
            </a:r>
            <a:r>
              <a:rPr lang="en-US" dirty="0" err="1"/>
              <a:t>Ahikam</a:t>
            </a:r>
            <a:r>
              <a:rPr lang="en-US" dirty="0"/>
              <a:t> son of </a:t>
            </a:r>
            <a:r>
              <a:rPr lang="en-US" dirty="0" err="1"/>
              <a:t>Shaphan</a:t>
            </a:r>
            <a:r>
              <a:rPr lang="en-US" dirty="0"/>
              <a:t>, </a:t>
            </a:r>
            <a:r>
              <a:rPr lang="en-US" dirty="0" err="1"/>
              <a:t>Abdon</a:t>
            </a:r>
            <a:r>
              <a:rPr lang="en-US" dirty="0"/>
              <a:t> son of Micah,</a:t>
            </a:r>
            <a:r>
              <a:rPr lang="en-US" b="1" dirty="0"/>
              <a:t>[a]</a:t>
            </a:r>
            <a:r>
              <a:rPr lang="en-US" dirty="0"/>
              <a:t> </a:t>
            </a:r>
            <a:r>
              <a:rPr lang="en-US" dirty="0" err="1"/>
              <a:t>Shaphan</a:t>
            </a:r>
            <a:r>
              <a:rPr lang="en-US" dirty="0"/>
              <a:t> the secretary and </a:t>
            </a:r>
            <a:r>
              <a:rPr lang="en-US" dirty="0" err="1"/>
              <a:t>Asaiah</a:t>
            </a:r>
            <a:r>
              <a:rPr lang="en-US" dirty="0"/>
              <a:t> the king’s attendant: </a:t>
            </a:r>
            <a:r>
              <a:rPr lang="en-US" b="1" dirty="0"/>
              <a:t>21 </a:t>
            </a:r>
            <a:r>
              <a:rPr lang="en-US" dirty="0"/>
              <a:t>“Go and inquire of the Lord for me and for the remnant in Israel and Judah about what is written in this book that has been found. Great is the Lord’s anger that is poured out on us because those who have gone before us have not kept the word of the Lord; </a:t>
            </a:r>
            <a:r>
              <a:rPr lang="en-US" b="1" dirty="0">
                <a:solidFill>
                  <a:srgbClr val="FF0000"/>
                </a:solidFill>
              </a:rPr>
              <a:t>they have not acted in accordance with all that is written in this book</a:t>
            </a:r>
            <a:r>
              <a:rPr lang="en-US" dirty="0"/>
              <a:t>.</a:t>
            </a:r>
            <a:r>
              <a:rPr lang="en-US" dirty="0" smtClean="0"/>
              <a:t>” 2 </a:t>
            </a:r>
            <a:r>
              <a:rPr lang="en-US" dirty="0" err="1" smtClean="0"/>
              <a:t>Chr</a:t>
            </a:r>
            <a:r>
              <a:rPr lang="en-US" dirty="0" smtClean="0"/>
              <a:t> 34</a:t>
            </a:r>
            <a:endParaRPr lang="en-US" dirty="0"/>
          </a:p>
        </p:txBody>
      </p:sp>
    </p:spTree>
    <p:extLst>
      <p:ext uri="{BB962C8B-B14F-4D97-AF65-F5344CB8AC3E}">
        <p14:creationId xmlns:p14="http://schemas.microsoft.com/office/powerpoint/2010/main" val="74361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 am responsive to the word</a:t>
            </a:r>
            <a:endParaRPr lang="en-US" sz="4400" dirty="0"/>
          </a:p>
        </p:txBody>
      </p:sp>
      <p:sp>
        <p:nvSpPr>
          <p:cNvPr id="3" name="Content Placeholder 2"/>
          <p:cNvSpPr>
            <a:spLocks noGrp="1"/>
          </p:cNvSpPr>
          <p:nvPr>
            <p:ph idx="1"/>
          </p:nvPr>
        </p:nvSpPr>
        <p:spPr>
          <a:xfrm>
            <a:off x="762000" y="536855"/>
            <a:ext cx="7543800" cy="4920970"/>
          </a:xfrm>
        </p:spPr>
        <p:txBody>
          <a:bodyPr>
            <a:normAutofit fontScale="92500" lnSpcReduction="10000"/>
          </a:bodyPr>
          <a:lstStyle/>
          <a:p>
            <a:r>
              <a:rPr lang="en-US" b="1" dirty="0"/>
              <a:t>24 </a:t>
            </a:r>
            <a:r>
              <a:rPr lang="en-US" dirty="0"/>
              <a:t>‘This is what the Lord says: I am going to bring disaster on this place and its people—all the curses written in the book that has been read in the presence of the king of Judah. </a:t>
            </a:r>
            <a:r>
              <a:rPr lang="en-US" b="1" dirty="0"/>
              <a:t>25 </a:t>
            </a:r>
            <a:r>
              <a:rPr lang="en-US" dirty="0"/>
              <a:t>Because they have forsaken me and burned incense to other gods and aroused my anger by all that their hands have made</a:t>
            </a:r>
            <a:r>
              <a:rPr lang="en-US" dirty="0" smtClean="0"/>
              <a:t>, my </a:t>
            </a:r>
            <a:r>
              <a:rPr lang="en-US" dirty="0"/>
              <a:t>anger will be poured out on this place and will not be quenched.’ </a:t>
            </a:r>
            <a:r>
              <a:rPr lang="en-US" b="1" dirty="0"/>
              <a:t>26 </a:t>
            </a:r>
            <a:r>
              <a:rPr lang="en-US" dirty="0"/>
              <a:t>Tell the king of Judah, who sent you to inquire of the Lord, ‘This is what the Lord, the God of Israel, says concerning the words you heard: </a:t>
            </a:r>
            <a:r>
              <a:rPr lang="en-US" b="1" dirty="0"/>
              <a:t>27</a:t>
            </a:r>
            <a:r>
              <a:rPr lang="en-US" b="1" dirty="0">
                <a:solidFill>
                  <a:srgbClr val="FF0000"/>
                </a:solidFill>
              </a:rPr>
              <a:t> </a:t>
            </a:r>
            <a:r>
              <a:rPr lang="en-US" dirty="0">
                <a:solidFill>
                  <a:srgbClr val="FF0000"/>
                </a:solidFill>
              </a:rPr>
              <a:t>Because your heart was responsive and you humbled yourself before God when you heard </a:t>
            </a:r>
            <a:r>
              <a:rPr lang="en-US" dirty="0"/>
              <a:t>what he spoke against this place and its people, and because you humbled yourself before me and tore your robes and wept in my presence, I have heard you, declares the Lord. </a:t>
            </a:r>
            <a:r>
              <a:rPr lang="en-US" b="1" dirty="0"/>
              <a:t>28 </a:t>
            </a:r>
            <a:r>
              <a:rPr lang="en-US" dirty="0"/>
              <a:t>Now I will gather you to your ancestors, and you will be buried in peace. </a:t>
            </a:r>
            <a:r>
              <a:rPr lang="en-US" b="1" dirty="0">
                <a:solidFill>
                  <a:srgbClr val="FF0000"/>
                </a:solidFill>
              </a:rPr>
              <a:t>Your eyes will not see all the disaster I am going to bring on this place and on those who live here.’”</a:t>
            </a:r>
          </a:p>
        </p:txBody>
      </p:sp>
    </p:spTree>
    <p:extLst>
      <p:ext uri="{BB962C8B-B14F-4D97-AF65-F5344CB8AC3E}">
        <p14:creationId xmlns:p14="http://schemas.microsoft.com/office/powerpoint/2010/main" val="212743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 obey and command all to obey the word</a:t>
            </a:r>
            <a:endParaRPr lang="en-US" sz="2800" dirty="0"/>
          </a:p>
        </p:txBody>
      </p:sp>
      <p:sp>
        <p:nvSpPr>
          <p:cNvPr id="3" name="Content Placeholder 2"/>
          <p:cNvSpPr>
            <a:spLocks noGrp="1"/>
          </p:cNvSpPr>
          <p:nvPr>
            <p:ph idx="1"/>
          </p:nvPr>
        </p:nvSpPr>
        <p:spPr>
          <a:xfrm>
            <a:off x="214313" y="432102"/>
            <a:ext cx="8686800" cy="5125735"/>
          </a:xfrm>
        </p:spPr>
        <p:txBody>
          <a:bodyPr>
            <a:noAutofit/>
          </a:bodyPr>
          <a:lstStyle/>
          <a:p>
            <a:r>
              <a:rPr lang="en-US" sz="2000" b="1" dirty="0"/>
              <a:t>29 </a:t>
            </a:r>
            <a:r>
              <a:rPr lang="en-US" sz="2000" dirty="0"/>
              <a:t>Then the king called together all the elders of Judah and Jerusalem. </a:t>
            </a:r>
            <a:r>
              <a:rPr lang="en-US" sz="2000" b="1" dirty="0"/>
              <a:t>30 </a:t>
            </a:r>
            <a:r>
              <a:rPr lang="en-US" sz="2000" dirty="0"/>
              <a:t>He went up to the temple of the Lord with the people of Judah, the inhabitants of Jerusalem, the priests and the Levites—all the people from the least to the greatest. He read in their hearing all the words of the Book of the Covenant, which had been found in the temple of the Lord. </a:t>
            </a:r>
            <a:r>
              <a:rPr lang="en-US" sz="2000" b="1" dirty="0"/>
              <a:t>31 </a:t>
            </a:r>
            <a:r>
              <a:rPr lang="en-US" sz="2000" b="1" dirty="0">
                <a:solidFill>
                  <a:srgbClr val="FF0000"/>
                </a:solidFill>
              </a:rPr>
              <a:t>The king stood by his pillar and renewed the covenant in the presence of the Lord—to follow the Lord and keep his commands, statutes and decrees with all his heart and all his soul, and to obey the words of the covenant written in this book</a:t>
            </a:r>
            <a:r>
              <a:rPr lang="en-US" sz="2000" dirty="0"/>
              <a:t>.</a:t>
            </a:r>
          </a:p>
          <a:p>
            <a:r>
              <a:rPr lang="en-US" sz="2000" b="1" dirty="0"/>
              <a:t>32 </a:t>
            </a:r>
            <a:r>
              <a:rPr lang="en-US" sz="2000" dirty="0"/>
              <a:t>Then he had everyone in Jerusalem and Benjamin pledge themselves to it; the people of Jerusalem did this in accordance with the covenant of God, the God of their ancestors.</a:t>
            </a:r>
          </a:p>
          <a:p>
            <a:r>
              <a:rPr lang="en-US" sz="2000" b="1" dirty="0"/>
              <a:t>33 </a:t>
            </a:r>
            <a:r>
              <a:rPr lang="en-US" sz="2000" dirty="0"/>
              <a:t>Josiah removed all the detestable idols from all the territory belonging to the Israelites, and he had all who were present in Israel serve the Lord their God. As long as he lived, they did not fail to follow the Lord, the God of their ancestors.</a:t>
            </a:r>
          </a:p>
        </p:txBody>
      </p:sp>
    </p:spTree>
    <p:extLst>
      <p:ext uri="{BB962C8B-B14F-4D97-AF65-F5344CB8AC3E}">
        <p14:creationId xmlns:p14="http://schemas.microsoft.com/office/powerpoint/2010/main" val="348036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Augustine</a:t>
            </a:r>
            <a:endParaRPr lang="en-US" dirty="0"/>
          </a:p>
        </p:txBody>
      </p:sp>
      <p:sp>
        <p:nvSpPr>
          <p:cNvPr id="3" name="Content Placeholder 2"/>
          <p:cNvSpPr>
            <a:spLocks noGrp="1"/>
          </p:cNvSpPr>
          <p:nvPr>
            <p:ph idx="1"/>
          </p:nvPr>
        </p:nvSpPr>
        <p:spPr/>
        <p:txBody>
          <a:bodyPr/>
          <a:lstStyle/>
          <a:p>
            <a:pPr algn="ctr"/>
            <a:r>
              <a:rPr lang="en-US" sz="3200" dirty="0"/>
              <a:t>The Scriptures are in fact, in any passage you care to choose, </a:t>
            </a:r>
            <a:r>
              <a:rPr lang="en-US" sz="3200" b="1" dirty="0">
                <a:solidFill>
                  <a:srgbClr val="FF0000"/>
                </a:solidFill>
              </a:rPr>
              <a:t>singing of Christ</a:t>
            </a:r>
            <a:r>
              <a:rPr lang="en-US" sz="3200" dirty="0"/>
              <a:t>, provided we have ears that are capable of picking out the tune.  </a:t>
            </a:r>
            <a:r>
              <a:rPr lang="en-US" sz="3200" dirty="0">
                <a:solidFill>
                  <a:srgbClr val="FF0000"/>
                </a:solidFill>
              </a:rPr>
              <a:t>The Lord opened the minds of the Apostles so that they understood the Scriptures.  That he will open our minds too is our prayer</a:t>
            </a:r>
            <a:r>
              <a:rPr lang="en-US" dirty="0"/>
              <a:t>.</a:t>
            </a:r>
          </a:p>
          <a:p>
            <a:endParaRPr lang="en-US" dirty="0"/>
          </a:p>
        </p:txBody>
      </p:sp>
    </p:spTree>
    <p:extLst>
      <p:ext uri="{BB962C8B-B14F-4D97-AF65-F5344CB8AC3E}">
        <p14:creationId xmlns:p14="http://schemas.microsoft.com/office/powerpoint/2010/main" val="23501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mystery of the gospel prayer</a:t>
            </a:r>
            <a:endParaRPr lang="en-US" sz="3600" dirty="0"/>
          </a:p>
        </p:txBody>
      </p:sp>
      <p:sp>
        <p:nvSpPr>
          <p:cNvPr id="3" name="Content Placeholder 2"/>
          <p:cNvSpPr>
            <a:spLocks noGrp="1"/>
          </p:cNvSpPr>
          <p:nvPr>
            <p:ph idx="1"/>
          </p:nvPr>
        </p:nvSpPr>
        <p:spPr>
          <a:xfrm>
            <a:off x="762000" y="342901"/>
            <a:ext cx="7543800" cy="5386388"/>
          </a:xfrm>
        </p:spPr>
        <p:txBody>
          <a:bodyPr>
            <a:noAutofit/>
          </a:bodyPr>
          <a:lstStyle/>
          <a:p>
            <a:r>
              <a:rPr lang="en-US" sz="2800" dirty="0"/>
              <a:t>You, who are long-suffering, abundant in mercy and true, </a:t>
            </a:r>
            <a:r>
              <a:rPr lang="en-US" sz="2800" b="1" dirty="0">
                <a:solidFill>
                  <a:srgbClr val="002060"/>
                </a:solidFill>
              </a:rPr>
              <a:t>receive our prayers and supplications, receive our petitions, repentance </a:t>
            </a:r>
            <a:r>
              <a:rPr lang="en-US" sz="2800" b="1" dirty="0" smtClean="0">
                <a:solidFill>
                  <a:srgbClr val="002060"/>
                </a:solidFill>
              </a:rPr>
              <a:t> </a:t>
            </a:r>
            <a:r>
              <a:rPr lang="en-US" sz="2800" b="1" dirty="0">
                <a:solidFill>
                  <a:srgbClr val="002060"/>
                </a:solidFill>
              </a:rPr>
              <a:t>and confession upon Your holy undefiled altar in heaven</a:t>
            </a:r>
            <a:r>
              <a:rPr lang="en-US" sz="2800" dirty="0"/>
              <a:t>; </a:t>
            </a:r>
            <a:r>
              <a:rPr lang="en-US" sz="2800" b="1" dirty="0">
                <a:solidFill>
                  <a:srgbClr val="C00000"/>
                </a:solidFill>
              </a:rPr>
              <a:t>may we be made worthy to hear Your holy gospels and may we keep your precepts and commandments and bring forth fruit therein a hundred fold, sixty fold and thirty fold, in Christ Jesus our Lord. </a:t>
            </a:r>
          </a:p>
        </p:txBody>
      </p:sp>
    </p:spTree>
    <p:extLst>
      <p:ext uri="{BB962C8B-B14F-4D97-AF65-F5344CB8AC3E}">
        <p14:creationId xmlns:p14="http://schemas.microsoft.com/office/powerpoint/2010/main" val="411701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81</TotalTime>
  <Words>175</Words>
  <Application>Microsoft Office PowerPoint</Application>
  <PresentationFormat>On-screen Show (4:3)</PresentationFormat>
  <Paragraphs>20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I have found the Book</vt:lpstr>
      <vt:lpstr>THE BIBLE IS NOT A GOOD LUCK CHARM</vt:lpstr>
      <vt:lpstr>I have found the book</vt:lpstr>
      <vt:lpstr>I heard the Word</vt:lpstr>
      <vt:lpstr>I am responsive to the word</vt:lpstr>
      <vt:lpstr>I obey and command all to obey the word</vt:lpstr>
      <vt:lpstr>St. Augustine</vt:lpstr>
      <vt:lpstr>The mystery of the gospel 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Josiah The King of the Words of the Law</dc:title>
  <dc:creator>veronia aziz</dc:creator>
  <cp:lastModifiedBy>Fr. Mark Aziz</cp:lastModifiedBy>
  <cp:revision>9</cp:revision>
  <dcterms:created xsi:type="dcterms:W3CDTF">2012-11-18T07:46:57Z</dcterms:created>
  <dcterms:modified xsi:type="dcterms:W3CDTF">2019-11-24T12:04:29Z</dcterms:modified>
</cp:coreProperties>
</file>