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3"/>
  </p:handoutMasterIdLst>
  <p:sldIdLst>
    <p:sldId id="257" r:id="rId2"/>
    <p:sldId id="258" r:id="rId3"/>
    <p:sldId id="259" r:id="rId4"/>
    <p:sldId id="267" r:id="rId5"/>
    <p:sldId id="260" r:id="rId6"/>
    <p:sldId id="268" r:id="rId7"/>
    <p:sldId id="261" r:id="rId8"/>
    <p:sldId id="269" r:id="rId9"/>
    <p:sldId id="262" r:id="rId10"/>
    <p:sldId id="270" r:id="rId11"/>
    <p:sldId id="27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4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070D59-F3EF-4802-A24C-8E27C7EDBD65}" type="datetimeFigureOut">
              <a:rPr lang="en-US" smtClean="0"/>
              <a:pPr/>
              <a:t>4/17/2011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A23467-CEA3-44EF-ABD5-C86F5E953183}"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96012" y="61360"/>
            <a:ext cx="8971788" cy="672044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96012" y="76200"/>
            <a:ext cx="8971788" cy="762000"/>
          </a:xfrm>
        </p:spPr>
        <p:txBody>
          <a:bodyPr>
            <a:noAutofit/>
          </a:bodyPr>
          <a:lstStyle>
            <a:lvl1pPr>
              <a:defRPr sz="4400" b="0">
                <a:latin typeface="Eras Demi ITC" pitchFamily="34" charset="0"/>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28370" y="1143000"/>
            <a:ext cx="8863229" cy="21336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a:t>
            </a:r>
            <a:endParaRPr lang="en-US" dirty="0"/>
          </a:p>
        </p:txBody>
      </p:sp>
      <p:cxnSp>
        <p:nvCxnSpPr>
          <p:cNvPr id="9" name="Straight Connector 8"/>
          <p:cNvCxnSpPr/>
          <p:nvPr userDrawn="1"/>
        </p:nvCxnSpPr>
        <p:spPr>
          <a:xfrm>
            <a:off x="152400" y="838200"/>
            <a:ext cx="7772400" cy="0"/>
          </a:xfrm>
          <a:prstGeom prst="line">
            <a:avLst/>
          </a:prstGeom>
          <a:ln w="19050" cap="sq">
            <a:solidFill>
              <a:schemeClr val="tx1">
                <a:alpha val="30000"/>
              </a:schemeClr>
            </a:solidFill>
            <a:bevel/>
          </a:ln>
        </p:spPr>
        <p:style>
          <a:lnRef idx="1">
            <a:schemeClr val="accent1"/>
          </a:lnRef>
          <a:fillRef idx="0">
            <a:schemeClr val="accent1"/>
          </a:fillRef>
          <a:effectRef idx="0">
            <a:schemeClr val="accent1"/>
          </a:effectRef>
          <a:fontRef idx="minor">
            <a:schemeClr val="tx1"/>
          </a:fontRef>
        </p:style>
      </p:cxnSp>
      <p:sp>
        <p:nvSpPr>
          <p:cNvPr id="11" name="Date Placeholder 3"/>
          <p:cNvSpPr>
            <a:spLocks noGrp="1"/>
          </p:cNvSpPr>
          <p:nvPr>
            <p:ph type="dt" sz="half" idx="2"/>
          </p:nvPr>
        </p:nvSpPr>
        <p:spPr>
          <a:xfrm>
            <a:off x="76200" y="6416675"/>
            <a:ext cx="2133600" cy="365125"/>
          </a:xfrm>
          <a:prstGeom prst="rect">
            <a:avLst/>
          </a:prstGeom>
        </p:spPr>
        <p:txBody>
          <a:bodyPr/>
          <a:lstStyle>
            <a:lvl1pPr>
              <a:defRPr sz="2000" b="1">
                <a:solidFill>
                  <a:schemeClr val="tx1"/>
                </a:solidFill>
              </a:defRPr>
            </a:lvl1pPr>
          </a:lstStyle>
          <a:p>
            <a:r>
              <a:rPr lang="en-US" dirty="0" smtClean="0">
                <a:solidFill>
                  <a:prstClr val="black"/>
                </a:solidFill>
              </a:rPr>
              <a:t>SMCOC-DC-2011</a:t>
            </a:r>
            <a:endParaRPr lang="en-US" dirty="0">
              <a:solidFill>
                <a:prstClr val="black"/>
              </a:solidFill>
            </a:endParaRPr>
          </a:p>
        </p:txBody>
      </p:sp>
      <p:pic>
        <p:nvPicPr>
          <p:cNvPr id="8" name="Picture 3"/>
          <p:cNvPicPr>
            <a:picLocks noChangeAspect="1" noChangeArrowheads="1"/>
          </p:cNvPicPr>
          <p:nvPr userDrawn="1"/>
        </p:nvPicPr>
        <p:blipFill rotWithShape="1">
          <a:blip r:embed="rId3" cstate="print">
            <a:extLst>
              <a:ext uri="{28A0092B-C50C-407E-A947-70E740481C1C}">
                <a14:useLocalDpi xmlns="" xmlns:a14="http://schemas.microsoft.com/office/drawing/2010/main" val="0"/>
              </a:ext>
            </a:extLst>
          </a:blip>
          <a:srcRect l="7409" b="4592"/>
          <a:stretch/>
        </p:blipFill>
        <p:spPr bwMode="auto">
          <a:xfrm>
            <a:off x="7781780" y="122608"/>
            <a:ext cx="1227138" cy="1706192"/>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572143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4/17/2011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333915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4/17/2011</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3953975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
        <p:nvSpPr>
          <p:cNvPr id="7" name="Date Placeholder 3"/>
          <p:cNvSpPr>
            <a:spLocks noGrp="1"/>
          </p:cNvSpPr>
          <p:nvPr>
            <p:ph type="dt" sz="half" idx="2"/>
          </p:nvPr>
        </p:nvSpPr>
        <p:spPr>
          <a:xfrm>
            <a:off x="76200" y="6416675"/>
            <a:ext cx="2133600" cy="365125"/>
          </a:xfrm>
          <a:prstGeom prst="rect">
            <a:avLst/>
          </a:prstGeom>
        </p:spPr>
        <p:txBody>
          <a:bodyPr/>
          <a:lstStyle>
            <a:lvl1pPr>
              <a:defRPr sz="2000" b="1">
                <a:solidFill>
                  <a:schemeClr val="tx1"/>
                </a:solidFill>
              </a:defRPr>
            </a:lvl1pPr>
          </a:lstStyle>
          <a:p>
            <a:r>
              <a:rPr lang="en-US" dirty="0" smtClean="0">
                <a:solidFill>
                  <a:prstClr val="black"/>
                </a:solidFill>
              </a:rPr>
              <a:t>SMCOC-DC-2011</a:t>
            </a:r>
            <a:endParaRPr lang="en-US" dirty="0">
              <a:solidFill>
                <a:prstClr val="black"/>
              </a:solidFill>
            </a:endParaRPr>
          </a:p>
        </p:txBody>
      </p:sp>
    </p:spTree>
    <p:extLst>
      <p:ext uri="{BB962C8B-B14F-4D97-AF65-F5344CB8AC3E}">
        <p14:creationId xmlns="" xmlns:p14="http://schemas.microsoft.com/office/powerpoint/2010/main" val="3810164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10054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4/17/2011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110680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4/17/2011</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478605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4/17/2011</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475862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4/17/2011</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2480259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4/17/2011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3500627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23C21EC-E638-4B7D-9CA4-E6ECEC14BD8E}" type="datetimeFigureOut">
              <a:rPr lang="en-US" smtClean="0">
                <a:solidFill>
                  <a:prstClr val="black"/>
                </a:solidFill>
              </a:rPr>
              <a:pPr/>
              <a:t>4/17/2011</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8432C39-64DD-4C12-AF8A-8D10E2E37273}" type="slidenum">
              <a:rPr lang="en-US">
                <a:solidFill>
                  <a:prstClr val="black"/>
                </a:solidFill>
              </a:rPr>
              <a:pPr/>
              <a:t>‹#›</a:t>
            </a:fld>
            <a:endParaRPr lang="en-US">
              <a:solidFill>
                <a:prstClr val="black"/>
              </a:solidFill>
            </a:endParaRPr>
          </a:p>
        </p:txBody>
      </p:sp>
    </p:spTree>
    <p:extLst>
      <p:ext uri="{BB962C8B-B14F-4D97-AF65-F5344CB8AC3E}">
        <p14:creationId xmlns="" xmlns:p14="http://schemas.microsoft.com/office/powerpoint/2010/main" val="49998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2"/>
          </p:nvPr>
        </p:nvSpPr>
        <p:spPr>
          <a:xfrm>
            <a:off x="76200" y="6416675"/>
            <a:ext cx="2133600" cy="365125"/>
          </a:xfrm>
          <a:prstGeom prst="rect">
            <a:avLst/>
          </a:prstGeom>
        </p:spPr>
        <p:txBody>
          <a:bodyPr/>
          <a:lstStyle>
            <a:lvl1pPr>
              <a:defRPr sz="2000" b="1">
                <a:solidFill>
                  <a:schemeClr val="tx1"/>
                </a:solidFill>
              </a:defRPr>
            </a:lvl1pPr>
          </a:lstStyle>
          <a:p>
            <a:r>
              <a:rPr lang="en-US" dirty="0" smtClean="0">
                <a:solidFill>
                  <a:prstClr val="black"/>
                </a:solidFill>
              </a:rPr>
              <a:t>SMCOC-DC-2011</a:t>
            </a:r>
            <a:endParaRPr lang="en-US" dirty="0">
              <a:solidFill>
                <a:prstClr val="black"/>
              </a:solidFill>
            </a:endParaRPr>
          </a:p>
        </p:txBody>
      </p:sp>
    </p:spTree>
    <p:extLst>
      <p:ext uri="{BB962C8B-B14F-4D97-AF65-F5344CB8AC3E}">
        <p14:creationId xmlns="" xmlns:p14="http://schemas.microsoft.com/office/powerpoint/2010/main" val="13426625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6000" dirty="0" smtClean="0"/>
              <a:t>Eve of Monday</a:t>
            </a:r>
            <a:endParaRPr lang="en-US" sz="60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2362200"/>
            <a:ext cx="8863229" cy="2362200"/>
          </a:xfrm>
        </p:spPr>
        <p:txBody>
          <a:bodyPr>
            <a:normAutofit/>
          </a:bodyPr>
          <a:lstStyle/>
          <a:p>
            <a:pPr algn="ctr"/>
            <a:r>
              <a:rPr lang="en-US" sz="5400" b="1" dirty="0" smtClean="0">
                <a:latin typeface="Corbel" pitchFamily="34" charset="0"/>
              </a:rPr>
              <a:t>Jesus Cleans House</a:t>
            </a:r>
          </a:p>
          <a:p>
            <a:pPr algn="ctr"/>
            <a:r>
              <a:rPr lang="en-US" dirty="0" smtClean="0">
                <a:latin typeface="Corbel" pitchFamily="34" charset="0"/>
              </a:rPr>
              <a:t>Eve of Monday</a:t>
            </a:r>
          </a:p>
          <a:p>
            <a:pPr algn="ctr"/>
            <a:r>
              <a:rPr lang="en-US" dirty="0" smtClean="0">
                <a:latin typeface="Corbel" pitchFamily="34" charset="0"/>
              </a:rPr>
              <a:t>April 17, 2011</a:t>
            </a:r>
            <a:endParaRPr lang="en-US" dirty="0">
              <a:latin typeface="Corbel" pitchFamily="34" charset="0"/>
            </a:endParaRPr>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4800" dirty="0" smtClean="0"/>
              <a:t>Jesus Cleans House</a:t>
            </a:r>
            <a:endParaRPr lang="en-US" sz="48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752600"/>
            <a:ext cx="8863229" cy="3429000"/>
          </a:xfrm>
        </p:spPr>
        <p:txBody>
          <a:bodyPr>
            <a:normAutofit fontScale="92500" lnSpcReduction="10000"/>
          </a:bodyPr>
          <a:lstStyle/>
          <a:p>
            <a:r>
              <a:rPr lang="en-US" sz="4000" i="1" dirty="0" smtClean="0"/>
              <a:t>“Sing, O daughter of Zion!  Shout, O Israel! Be glad and rejoice with all your heart, O daughter of Jerusalem!  The LORD has taken away your judgments, He has cast out your enemy.  The King of Israel, the LORD, is in your midst; You shall see disaster no more.  </a:t>
            </a:r>
          </a:p>
          <a:p>
            <a:endParaRPr lang="en-US" sz="4000" dirty="0">
              <a:latin typeface="Corbel" pitchFamily="34" charset="0"/>
            </a:endParaRPr>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4800" dirty="0" smtClean="0"/>
              <a:t>Jesus Cleans House</a:t>
            </a:r>
            <a:endParaRPr lang="en-US" sz="48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752600"/>
            <a:ext cx="8863229" cy="3657600"/>
          </a:xfrm>
        </p:spPr>
        <p:txBody>
          <a:bodyPr>
            <a:normAutofit fontScale="92500" lnSpcReduction="10000"/>
          </a:bodyPr>
          <a:lstStyle/>
          <a:p>
            <a:r>
              <a:rPr lang="en-US" sz="4000" i="1" dirty="0" smtClean="0"/>
              <a:t>In that day it shall be said to Jerusalem: “Do not fear; Zion, let not your hands be weak.  The LORD your God in your midst, the Mighty One, will save; He will rejoice over you with gladness, He will quiet you with His love, He will rejoice over you with singing.”  Zephaniah 3:14-17</a:t>
            </a:r>
          </a:p>
          <a:p>
            <a:endParaRPr lang="en-US" sz="4000" dirty="0">
              <a:latin typeface="Corbel" pitchFamily="34" charset="0"/>
            </a:endParaRPr>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5400" dirty="0" smtClean="0"/>
              <a:t>Matthew 21:10-13</a:t>
            </a:r>
            <a:endParaRPr lang="en-US" sz="54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752600"/>
            <a:ext cx="8863229" cy="3200400"/>
          </a:xfrm>
        </p:spPr>
        <p:txBody>
          <a:bodyPr>
            <a:normAutofit fontScale="85000" lnSpcReduction="20000"/>
          </a:bodyPr>
          <a:lstStyle/>
          <a:p>
            <a:r>
              <a:rPr lang="en-US" sz="4000" i="1" dirty="0" smtClean="0"/>
              <a:t>“Then Jesus went into the temple of God and drove out all those who bought and sold in the temple, and overturned the tables of the money changers and the seats of those who sold doves.  And He said to them, “It is written, ‘My house shall be called a house of prayer,’ but you have made it a ‘den of thieves.’”</a:t>
            </a:r>
            <a:endParaRPr lang="en-US" sz="4000" dirty="0" smtClean="0"/>
          </a:p>
          <a:p>
            <a:endParaRPr lang="en-US" sz="4000" dirty="0">
              <a:latin typeface="Corbel" pitchFamily="34" charset="0"/>
            </a:endParaRPr>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dirty="0" smtClean="0"/>
              <a:t>Why Was Jesus So Upset?</a:t>
            </a:r>
            <a:endParaRPr lang="en-US"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524000"/>
            <a:ext cx="8863229" cy="3200400"/>
          </a:xfrm>
        </p:spPr>
        <p:txBody>
          <a:bodyPr>
            <a:normAutofit/>
          </a:bodyPr>
          <a:lstStyle/>
          <a:p>
            <a:endParaRPr lang="en-US" sz="4000" dirty="0">
              <a:latin typeface="Corbel" pitchFamily="34" charset="0"/>
            </a:endParaRPr>
          </a:p>
        </p:txBody>
      </p:sp>
      <p:pic>
        <p:nvPicPr>
          <p:cNvPr id="9222" name="Picture 6" descr="http://4.bp.blogspot.com/-iMGJcNN5tHs/TXcNIwOzNJI/AAAAAAAAAmE/xngOIdkuj58/s1600/Angry%2Bjesus.jpg"/>
          <p:cNvPicPr>
            <a:picLocks noChangeAspect="1" noChangeArrowheads="1"/>
          </p:cNvPicPr>
          <p:nvPr/>
        </p:nvPicPr>
        <p:blipFill>
          <a:blip r:embed="rId2" cstate="print"/>
          <a:srcRect/>
          <a:stretch>
            <a:fillRect/>
          </a:stretch>
        </p:blipFill>
        <p:spPr bwMode="auto">
          <a:xfrm>
            <a:off x="1524000" y="1371600"/>
            <a:ext cx="5257800" cy="3765723"/>
          </a:xfrm>
          <a:prstGeom prst="rect">
            <a:avLst/>
          </a:prstGeom>
          <a:noFill/>
          <a:ln>
            <a:solidFill>
              <a:schemeClr val="tx1"/>
            </a:solidFill>
          </a:ln>
        </p:spPr>
      </p:pic>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dirty="0" smtClean="0"/>
              <a:t>Why Was Jesus So Upset?</a:t>
            </a:r>
            <a:endParaRPr lang="en-US"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752600"/>
            <a:ext cx="8863229" cy="3276600"/>
          </a:xfrm>
        </p:spPr>
        <p:txBody>
          <a:bodyPr>
            <a:normAutofit fontScale="92500" lnSpcReduction="10000"/>
          </a:bodyPr>
          <a:lstStyle/>
          <a:p>
            <a:r>
              <a:rPr lang="en-US" sz="4000" i="1" dirty="0" smtClean="0"/>
              <a:t>“But if the journey is too long for you, so that you are not able to carry the tithe…then you shall exchange it for money, take the money in your hand, and go to the place which the LORD your God chooses.”  </a:t>
            </a:r>
            <a:r>
              <a:rPr lang="en-US" sz="4000" dirty="0" smtClean="0"/>
              <a:t>Deuteronomy 14:24-25</a:t>
            </a:r>
          </a:p>
          <a:p>
            <a:endParaRPr lang="en-US" sz="4000" dirty="0">
              <a:latin typeface="Corbel" pitchFamily="34" charset="0"/>
            </a:endParaRPr>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5400" dirty="0" smtClean="0"/>
              <a:t>The Temple of God</a:t>
            </a:r>
            <a:endParaRPr lang="en-US" sz="54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676400"/>
            <a:ext cx="8863229" cy="2895600"/>
          </a:xfrm>
        </p:spPr>
        <p:txBody>
          <a:bodyPr>
            <a:normAutofit/>
          </a:bodyPr>
          <a:lstStyle/>
          <a:p>
            <a:pPr algn="ctr"/>
            <a:r>
              <a:rPr lang="en-US" sz="4000" b="1" dirty="0" smtClean="0"/>
              <a:t>Designed by God to be His throne</a:t>
            </a:r>
          </a:p>
          <a:p>
            <a:pPr algn="ctr"/>
            <a:endParaRPr lang="en-US" sz="4000" b="1" dirty="0" smtClean="0"/>
          </a:p>
        </p:txBody>
      </p:sp>
      <p:pic>
        <p:nvPicPr>
          <p:cNvPr id="8194" name="Picture 2" descr="http://www.eborg3.com/Graphics/Bible/66-Revelation/Rev11/800-Ezra%2012%20Temple%20is%20Built.jpg"/>
          <p:cNvPicPr>
            <a:picLocks noChangeAspect="1" noChangeArrowheads="1"/>
          </p:cNvPicPr>
          <p:nvPr/>
        </p:nvPicPr>
        <p:blipFill>
          <a:blip r:embed="rId2" cstate="print"/>
          <a:srcRect/>
          <a:stretch>
            <a:fillRect/>
          </a:stretch>
        </p:blipFill>
        <p:spPr bwMode="auto">
          <a:xfrm>
            <a:off x="838200" y="2533650"/>
            <a:ext cx="4724400" cy="3543300"/>
          </a:xfrm>
          <a:prstGeom prst="rect">
            <a:avLst/>
          </a:prstGeom>
          <a:noFill/>
          <a:ln>
            <a:solidFill>
              <a:schemeClr val="tx1"/>
            </a:solidFill>
          </a:ln>
        </p:spPr>
      </p:pic>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5400" dirty="0" smtClean="0"/>
              <a:t>The Temple of God</a:t>
            </a:r>
            <a:endParaRPr lang="en-US" sz="54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828800"/>
            <a:ext cx="8863229" cy="2895600"/>
          </a:xfrm>
        </p:spPr>
        <p:txBody>
          <a:bodyPr>
            <a:normAutofit/>
          </a:bodyPr>
          <a:lstStyle/>
          <a:p>
            <a:pPr algn="ctr"/>
            <a:r>
              <a:rPr lang="en-US" sz="4000" b="1" dirty="0" smtClean="0"/>
              <a:t>Designed by God to be His throne</a:t>
            </a:r>
          </a:p>
          <a:p>
            <a:pPr algn="ctr"/>
            <a:r>
              <a:rPr lang="en-US" sz="4000" b="1" dirty="0" smtClean="0"/>
              <a:t> </a:t>
            </a:r>
          </a:p>
          <a:p>
            <a:pPr algn="ctr"/>
            <a:r>
              <a:rPr lang="en-US" sz="4000" b="1" dirty="0" smtClean="0"/>
              <a:t>Used by men for their </a:t>
            </a:r>
            <a:r>
              <a:rPr lang="en-US" sz="4000" b="1" smtClean="0"/>
              <a:t>own profit</a:t>
            </a:r>
            <a:endParaRPr lang="en-US" sz="4000" b="1" dirty="0" smtClean="0"/>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4800" dirty="0" smtClean="0"/>
              <a:t>Eve of Monday</a:t>
            </a:r>
            <a:endParaRPr lang="en-US" sz="48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2362200"/>
            <a:ext cx="8863229" cy="2819400"/>
          </a:xfrm>
        </p:spPr>
        <p:txBody>
          <a:bodyPr>
            <a:normAutofit/>
          </a:bodyPr>
          <a:lstStyle/>
          <a:p>
            <a:pPr algn="ctr"/>
            <a:r>
              <a:rPr lang="en-US" sz="4000" b="1" dirty="0" smtClean="0">
                <a:latin typeface="Corbel" pitchFamily="34" charset="0"/>
              </a:rPr>
              <a:t>The goal of this entry was </a:t>
            </a:r>
            <a:r>
              <a:rPr lang="en-US" sz="4000" b="1" u="sng" dirty="0" smtClean="0">
                <a:latin typeface="Corbel" pitchFamily="34" charset="0"/>
              </a:rPr>
              <a:t>CLEANSING</a:t>
            </a:r>
          </a:p>
          <a:p>
            <a:pPr algn="ctr"/>
            <a:endParaRPr lang="en-US" i="1" dirty="0" smtClean="0"/>
          </a:p>
          <a:p>
            <a:pPr algn="ctr"/>
            <a:endParaRPr lang="en-US" sz="4000" b="1" u="sng" dirty="0">
              <a:latin typeface="Corbel" pitchFamily="34" charset="0"/>
            </a:endParaRPr>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4800" dirty="0" smtClean="0"/>
              <a:t>Eve of Monday</a:t>
            </a:r>
            <a:endParaRPr lang="en-US" sz="48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905000"/>
            <a:ext cx="8863229" cy="2819400"/>
          </a:xfrm>
        </p:spPr>
        <p:txBody>
          <a:bodyPr>
            <a:normAutofit/>
          </a:bodyPr>
          <a:lstStyle/>
          <a:p>
            <a:pPr algn="ctr"/>
            <a:r>
              <a:rPr lang="en-US" sz="4000" b="1" dirty="0" smtClean="0">
                <a:latin typeface="Corbel" pitchFamily="34" charset="0"/>
              </a:rPr>
              <a:t>The goal of this entry was </a:t>
            </a:r>
            <a:r>
              <a:rPr lang="en-US" sz="4000" b="1" u="sng" dirty="0" smtClean="0">
                <a:latin typeface="Corbel" pitchFamily="34" charset="0"/>
              </a:rPr>
              <a:t>CLEANSING</a:t>
            </a:r>
          </a:p>
          <a:p>
            <a:pPr algn="ctr"/>
            <a:endParaRPr lang="en-US" i="1" dirty="0" smtClean="0"/>
          </a:p>
          <a:p>
            <a:r>
              <a:rPr lang="en-US" i="1" dirty="0" smtClean="0"/>
              <a:t>“Then the blind and the lame came to Him in the temple, and He healed them.”</a:t>
            </a:r>
            <a:r>
              <a:rPr lang="en-US" dirty="0" smtClean="0"/>
              <a:t>  Matthew 21:14</a:t>
            </a:r>
            <a:endParaRPr lang="en-US" i="1" dirty="0" smtClean="0"/>
          </a:p>
          <a:p>
            <a:pPr algn="ctr"/>
            <a:endParaRPr lang="en-US" sz="4000" b="1" u="sng" dirty="0">
              <a:latin typeface="Corbel" pitchFamily="34" charset="0"/>
            </a:endParaRPr>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1"/>
            <a:ext cx="7772400" cy="685800"/>
          </a:xfrm>
        </p:spPr>
        <p:txBody>
          <a:bodyPr>
            <a:noAutofit/>
          </a:bodyPr>
          <a:lstStyle/>
          <a:p>
            <a:r>
              <a:rPr lang="en-US" sz="4800" dirty="0" smtClean="0"/>
              <a:t>Jesus Cleans House</a:t>
            </a:r>
            <a:endParaRPr lang="en-US" sz="4800" dirty="0"/>
          </a:p>
        </p:txBody>
      </p:sp>
      <p:sp>
        <p:nvSpPr>
          <p:cNvPr id="8" name="TextBox 7"/>
          <p:cNvSpPr txBox="1"/>
          <p:nvPr/>
        </p:nvSpPr>
        <p:spPr>
          <a:xfrm>
            <a:off x="76200" y="6430791"/>
            <a:ext cx="2514600" cy="461665"/>
          </a:xfrm>
          <a:prstGeom prst="rect">
            <a:avLst/>
          </a:prstGeom>
          <a:noFill/>
        </p:spPr>
        <p:txBody>
          <a:bodyPr wrap="square" rtlCol="0">
            <a:spAutoFit/>
          </a:bodyPr>
          <a:lstStyle/>
          <a:p>
            <a:r>
              <a:rPr lang="en-US" sz="2400" b="1" dirty="0">
                <a:solidFill>
                  <a:prstClr val="black"/>
                </a:solidFill>
              </a:rPr>
              <a:t>SMCOC-DC-2011</a:t>
            </a:r>
          </a:p>
        </p:txBody>
      </p:sp>
      <p:sp>
        <p:nvSpPr>
          <p:cNvPr id="9" name="Subtitle 2"/>
          <p:cNvSpPr>
            <a:spLocks noGrp="1"/>
          </p:cNvSpPr>
          <p:nvPr>
            <p:ph type="subTitle" idx="1"/>
          </p:nvPr>
        </p:nvSpPr>
        <p:spPr>
          <a:xfrm>
            <a:off x="128370" y="1905000"/>
            <a:ext cx="8863229" cy="2819400"/>
          </a:xfrm>
        </p:spPr>
        <p:txBody>
          <a:bodyPr>
            <a:normAutofit/>
          </a:bodyPr>
          <a:lstStyle/>
          <a:p>
            <a:r>
              <a:rPr lang="en-US" sz="4000" i="1" dirty="0" smtClean="0"/>
              <a:t>“For the time has come for judgment to begin at the house of God”  </a:t>
            </a:r>
            <a:r>
              <a:rPr lang="en-US" sz="4000" dirty="0" smtClean="0"/>
              <a:t>1 Peter 4:17</a:t>
            </a:r>
          </a:p>
          <a:p>
            <a:endParaRPr lang="en-US" sz="4000" dirty="0">
              <a:latin typeface="Corbel" pitchFamily="34" charset="0"/>
            </a:endParaRPr>
          </a:p>
        </p:txBody>
      </p:sp>
    </p:spTree>
    <p:extLst>
      <p:ext uri="{BB962C8B-B14F-4D97-AF65-F5344CB8AC3E}">
        <p14:creationId xmlns="" xmlns:p14="http://schemas.microsoft.com/office/powerpoint/2010/main" val="305007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377</Words>
  <Application>Microsoft Office PowerPoint</Application>
  <PresentationFormat>On-screen Show (4:3)</PresentationFormat>
  <Paragraphs>38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1_Office Theme</vt:lpstr>
      <vt:lpstr>Eve of Monday</vt:lpstr>
      <vt:lpstr>Matthew 21:10-13</vt:lpstr>
      <vt:lpstr>Why Was Jesus So Upset?</vt:lpstr>
      <vt:lpstr>Why Was Jesus So Upset?</vt:lpstr>
      <vt:lpstr>The Temple of God</vt:lpstr>
      <vt:lpstr>The Temple of God</vt:lpstr>
      <vt:lpstr>Eve of Monday</vt:lpstr>
      <vt:lpstr>Eve of Monday</vt:lpstr>
      <vt:lpstr>Jesus Cleans House</vt:lpstr>
      <vt:lpstr>Jesus Cleans House</vt:lpstr>
      <vt:lpstr>Jesus Cleans House</vt:lpstr>
    </vt:vector>
  </TitlesOfParts>
  <Company>LFCS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 of Monday</dc:title>
  <dc:creator>deacon</dc:creator>
  <cp:lastModifiedBy>deacon</cp:lastModifiedBy>
  <cp:revision>15</cp:revision>
  <dcterms:created xsi:type="dcterms:W3CDTF">2011-04-13T23:01:33Z</dcterms:created>
  <dcterms:modified xsi:type="dcterms:W3CDTF">2011-04-18T01:44:25Z</dcterms:modified>
</cp:coreProperties>
</file>