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723" autoAdjust="0"/>
  </p:normalViewPr>
  <p:slideViewPr>
    <p:cSldViewPr>
      <p:cViewPr>
        <p:scale>
          <a:sx n="75" d="100"/>
          <a:sy n="75" d="100"/>
        </p:scale>
        <p:origin x="-123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69314"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noProof="0" smtClean="0"/>
              <a:t>Click to edit Master title style</a:t>
            </a:r>
          </a:p>
        </p:txBody>
      </p:sp>
      <p:sp>
        <p:nvSpPr>
          <p:cNvPr id="269315"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smtClean="0"/>
              <a:t>Click to edit Master subtitle style</a:t>
            </a:r>
          </a:p>
        </p:txBody>
      </p:sp>
      <p:sp>
        <p:nvSpPr>
          <p:cNvPr id="269316" name="Rectangle 4"/>
          <p:cNvSpPr>
            <a:spLocks noGrp="1" noChangeArrowheads="1"/>
          </p:cNvSpPr>
          <p:nvPr>
            <p:ph type="dt" sz="half" idx="2"/>
          </p:nvPr>
        </p:nvSpPr>
        <p:spPr/>
        <p:txBody>
          <a:bodyPr/>
          <a:lstStyle>
            <a:lvl1pPr>
              <a:defRPr/>
            </a:lvl1pPr>
          </a:lstStyle>
          <a:p>
            <a:endParaRPr lang="en-US"/>
          </a:p>
        </p:txBody>
      </p:sp>
      <p:sp>
        <p:nvSpPr>
          <p:cNvPr id="269317" name="Rectangle 5"/>
          <p:cNvSpPr>
            <a:spLocks noGrp="1" noChangeArrowheads="1"/>
          </p:cNvSpPr>
          <p:nvPr>
            <p:ph type="ftr" sz="quarter" idx="3"/>
          </p:nvPr>
        </p:nvSpPr>
        <p:spPr/>
        <p:txBody>
          <a:bodyPr/>
          <a:lstStyle>
            <a:lvl1pPr>
              <a:defRPr/>
            </a:lvl1pPr>
          </a:lstStyle>
          <a:p>
            <a:endParaRPr lang="en-US"/>
          </a:p>
        </p:txBody>
      </p:sp>
      <p:sp>
        <p:nvSpPr>
          <p:cNvPr id="269318" name="Rectangle 6"/>
          <p:cNvSpPr>
            <a:spLocks noGrp="1" noChangeArrowheads="1"/>
          </p:cNvSpPr>
          <p:nvPr>
            <p:ph type="sldNum" sz="quarter" idx="4"/>
          </p:nvPr>
        </p:nvSpPr>
        <p:spPr/>
        <p:txBody>
          <a:bodyPr/>
          <a:lstStyle>
            <a:lvl1pPr>
              <a:defRPr/>
            </a:lvl1pPr>
          </a:lstStyle>
          <a:p>
            <a:fld id="{8F15C7DB-4BE6-4072-A7A5-C4908ED3EB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5D778F-5F14-4320-A67A-8211011195E4}" type="slidenum">
              <a:rPr lang="en-US"/>
              <a:pPr/>
              <a:t>‹#›</a:t>
            </a:fld>
            <a:endParaRPr lang="en-US"/>
          </a:p>
        </p:txBody>
      </p:sp>
    </p:spTree>
    <p:extLst>
      <p:ext uri="{BB962C8B-B14F-4D97-AF65-F5344CB8AC3E}">
        <p14:creationId xmlns:p14="http://schemas.microsoft.com/office/powerpoint/2010/main" val="3682446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AE99BB-465F-49E4-8ED1-3705011AC90D}" type="slidenum">
              <a:rPr lang="en-US"/>
              <a:pPr/>
              <a:t>‹#›</a:t>
            </a:fld>
            <a:endParaRPr lang="en-US"/>
          </a:p>
        </p:txBody>
      </p:sp>
    </p:spTree>
    <p:extLst>
      <p:ext uri="{BB962C8B-B14F-4D97-AF65-F5344CB8AC3E}">
        <p14:creationId xmlns:p14="http://schemas.microsoft.com/office/powerpoint/2010/main" val="2916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7B1832-79D2-4A7A-8EC7-12872A79CEB6}" type="slidenum">
              <a:rPr lang="en-US"/>
              <a:pPr/>
              <a:t>‹#›</a:t>
            </a:fld>
            <a:endParaRPr lang="en-US"/>
          </a:p>
        </p:txBody>
      </p:sp>
    </p:spTree>
    <p:extLst>
      <p:ext uri="{BB962C8B-B14F-4D97-AF65-F5344CB8AC3E}">
        <p14:creationId xmlns:p14="http://schemas.microsoft.com/office/powerpoint/2010/main" val="239924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91EC11-0D32-49B9-85EB-6A2C2921E52B}" type="slidenum">
              <a:rPr lang="en-US"/>
              <a:pPr/>
              <a:t>‹#›</a:t>
            </a:fld>
            <a:endParaRPr lang="en-US"/>
          </a:p>
        </p:txBody>
      </p:sp>
    </p:spTree>
    <p:extLst>
      <p:ext uri="{BB962C8B-B14F-4D97-AF65-F5344CB8AC3E}">
        <p14:creationId xmlns:p14="http://schemas.microsoft.com/office/powerpoint/2010/main" val="228558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EC4E241-23E3-4266-8796-04D2D08229AA}" type="slidenum">
              <a:rPr lang="en-US"/>
              <a:pPr/>
              <a:t>‹#›</a:t>
            </a:fld>
            <a:endParaRPr lang="en-US"/>
          </a:p>
        </p:txBody>
      </p:sp>
    </p:spTree>
    <p:extLst>
      <p:ext uri="{BB962C8B-B14F-4D97-AF65-F5344CB8AC3E}">
        <p14:creationId xmlns:p14="http://schemas.microsoft.com/office/powerpoint/2010/main" val="62203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EA87A86-FA16-4239-B44C-D4E137A607DA}" type="slidenum">
              <a:rPr lang="en-US"/>
              <a:pPr/>
              <a:t>‹#›</a:t>
            </a:fld>
            <a:endParaRPr lang="en-US"/>
          </a:p>
        </p:txBody>
      </p:sp>
    </p:spTree>
    <p:extLst>
      <p:ext uri="{BB962C8B-B14F-4D97-AF65-F5344CB8AC3E}">
        <p14:creationId xmlns:p14="http://schemas.microsoft.com/office/powerpoint/2010/main" val="346257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942DB25-C107-4A27-8C1C-5742D43D45F3}" type="slidenum">
              <a:rPr lang="en-US"/>
              <a:pPr/>
              <a:t>‹#›</a:t>
            </a:fld>
            <a:endParaRPr lang="en-US"/>
          </a:p>
        </p:txBody>
      </p:sp>
    </p:spTree>
    <p:extLst>
      <p:ext uri="{BB962C8B-B14F-4D97-AF65-F5344CB8AC3E}">
        <p14:creationId xmlns:p14="http://schemas.microsoft.com/office/powerpoint/2010/main" val="3082518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0DC014-DC87-4382-95F8-E48AF4CC4BE2}" type="slidenum">
              <a:rPr lang="en-US"/>
              <a:pPr/>
              <a:t>‹#›</a:t>
            </a:fld>
            <a:endParaRPr lang="en-US"/>
          </a:p>
        </p:txBody>
      </p:sp>
    </p:spTree>
    <p:extLst>
      <p:ext uri="{BB962C8B-B14F-4D97-AF65-F5344CB8AC3E}">
        <p14:creationId xmlns:p14="http://schemas.microsoft.com/office/powerpoint/2010/main" val="168466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A57BFC-32E7-4559-8416-8F9DFEFD42ED}" type="slidenum">
              <a:rPr lang="en-US"/>
              <a:pPr/>
              <a:t>‹#›</a:t>
            </a:fld>
            <a:endParaRPr lang="en-US"/>
          </a:p>
        </p:txBody>
      </p:sp>
    </p:spTree>
    <p:extLst>
      <p:ext uri="{BB962C8B-B14F-4D97-AF65-F5344CB8AC3E}">
        <p14:creationId xmlns:p14="http://schemas.microsoft.com/office/powerpoint/2010/main" val="3846613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5B4E7D-D6BF-4E9F-B1C9-64C172A89678}" type="slidenum">
              <a:rPr lang="en-US"/>
              <a:pPr/>
              <a:t>‹#›</a:t>
            </a:fld>
            <a:endParaRPr lang="en-US"/>
          </a:p>
        </p:txBody>
      </p:sp>
    </p:spTree>
    <p:extLst>
      <p:ext uri="{BB962C8B-B14F-4D97-AF65-F5344CB8AC3E}">
        <p14:creationId xmlns:p14="http://schemas.microsoft.com/office/powerpoint/2010/main" val="258915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68290"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268291"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2682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82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682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F223084-3E50-4F7C-99B7-83C7156DF7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ctrTitle"/>
          </p:nvPr>
        </p:nvSpPr>
        <p:spPr>
          <a:xfrm>
            <a:off x="1981200" y="2438400"/>
            <a:ext cx="5943600" cy="2362200"/>
          </a:xfrm>
        </p:spPr>
        <p:txBody>
          <a:bodyPr/>
          <a:lstStyle/>
          <a:p>
            <a:pPr algn="ctr"/>
            <a:r>
              <a:rPr lang="en-US" i="1" dirty="0" smtClean="0">
                <a:solidFill>
                  <a:srgbClr val="FFFFFF"/>
                </a:solidFill>
                <a:latin typeface="Verdana" pitchFamily="34" charset="0"/>
                <a:ea typeface="Verdana" pitchFamily="34" charset="0"/>
                <a:cs typeface="Verdana" pitchFamily="34" charset="0"/>
              </a:rPr>
              <a:t>“</a:t>
            </a:r>
            <a:r>
              <a:rPr lang="en-US" b="1" i="1" dirty="0" smtClean="0">
                <a:solidFill>
                  <a:srgbClr val="FFFFFF"/>
                </a:solidFill>
                <a:latin typeface="Verdana" pitchFamily="34" charset="0"/>
                <a:ea typeface="Verdana" pitchFamily="34" charset="0"/>
                <a:cs typeface="Verdana" pitchFamily="34" charset="0"/>
              </a:rPr>
              <a:t>Glory to God in the highest, and on earth peace, goodwill toward men</a:t>
            </a:r>
            <a:r>
              <a:rPr lang="en-US" i="1" dirty="0" smtClean="0">
                <a:solidFill>
                  <a:srgbClr val="FFFFFF"/>
                </a:solidFill>
                <a:latin typeface="Verdana" pitchFamily="34" charset="0"/>
                <a:ea typeface="Verdana" pitchFamily="34" charset="0"/>
                <a:cs typeface="Verdana" pitchFamily="34" charset="0"/>
              </a:rPr>
              <a:t>!”</a:t>
            </a:r>
            <a:endParaRPr lang="en-US" i="1" dirty="0">
              <a:solidFill>
                <a:srgbClr val="FFFFFF"/>
              </a:solidFill>
              <a:latin typeface="Verdana" pitchFamily="34" charset="0"/>
              <a:ea typeface="Verdana" pitchFamily="34" charset="0"/>
              <a:cs typeface="Verdana" pitchFamily="34" charset="0"/>
            </a:endParaRPr>
          </a:p>
        </p:txBody>
      </p:sp>
      <p:sp>
        <p:nvSpPr>
          <p:cNvPr id="6" name="Rectangle 2"/>
          <p:cNvSpPr txBox="1">
            <a:spLocks noChangeArrowheads="1"/>
          </p:cNvSpPr>
          <p:nvPr/>
        </p:nvSpPr>
        <p:spPr bwMode="auto">
          <a:xfrm>
            <a:off x="2362200" y="4191000"/>
            <a:ext cx="5943600" cy="23622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buClr>
                <a:srgbClr val="FFFFFF"/>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a:lstStyle>
          <a:p>
            <a:pPr algn="ctr"/>
            <a:r>
              <a:rPr lang="en-US" sz="2000" dirty="0" smtClean="0">
                <a:latin typeface="Verdana" pitchFamily="34" charset="0"/>
                <a:ea typeface="Verdana" pitchFamily="34" charset="0"/>
                <a:cs typeface="Verdana" pitchFamily="34" charset="0"/>
              </a:rPr>
              <a:t>Glorious Feast of the Nativity</a:t>
            </a:r>
          </a:p>
          <a:p>
            <a:pPr algn="ctr"/>
            <a:r>
              <a:rPr lang="en-US" sz="2000" dirty="0" smtClean="0">
                <a:latin typeface="Verdana" pitchFamily="34" charset="0"/>
                <a:ea typeface="Verdana" pitchFamily="34" charset="0"/>
                <a:cs typeface="Verdana" pitchFamily="34" charset="0"/>
              </a:rPr>
              <a:t>January 6, 2011</a:t>
            </a: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066800" y="274638"/>
            <a:ext cx="7953375" cy="1143000"/>
          </a:xfrm>
        </p:spPr>
        <p:txBody>
          <a:bodyPr/>
          <a:lstStyle/>
          <a:p>
            <a:r>
              <a:rPr lang="en-US" sz="3600" dirty="0" smtClean="0">
                <a:latin typeface="Arial Black" pitchFamily="34" charset="0"/>
              </a:rPr>
              <a:t>Peace of God or God of peace?</a:t>
            </a:r>
            <a:endParaRPr lang="en-US" sz="3600" dirty="0">
              <a:latin typeface="Arial Black" pitchFamily="34" charset="0"/>
            </a:endParaRPr>
          </a:p>
        </p:txBody>
      </p:sp>
      <p:sp>
        <p:nvSpPr>
          <p:cNvPr id="272387" name="Rectangle 3"/>
          <p:cNvSpPr>
            <a:spLocks noGrp="1" noChangeArrowheads="1"/>
          </p:cNvSpPr>
          <p:nvPr>
            <p:ph type="body" idx="1"/>
          </p:nvPr>
        </p:nvSpPr>
        <p:spPr>
          <a:xfrm>
            <a:off x="2693988" y="1905000"/>
            <a:ext cx="6326187" cy="4221163"/>
          </a:xfrm>
        </p:spPr>
        <p:txBody>
          <a:bodyPr/>
          <a:lstStyle/>
          <a:p>
            <a:pPr marL="0" indent="0">
              <a:buNone/>
            </a:pPr>
            <a:r>
              <a:rPr lang="en-US" sz="3000" i="1" dirty="0" smtClean="0">
                <a:solidFill>
                  <a:srgbClr val="FFFFFF"/>
                </a:solidFill>
                <a:latin typeface="Verdana" pitchFamily="34" charset="0"/>
                <a:ea typeface="Verdana" pitchFamily="34" charset="0"/>
                <a:cs typeface="Verdana" pitchFamily="34" charset="0"/>
              </a:rPr>
              <a:t>“Now the God of peace be with you all. Amen.”  </a:t>
            </a:r>
            <a:r>
              <a:rPr lang="en-US" sz="3000" dirty="0" smtClean="0">
                <a:solidFill>
                  <a:srgbClr val="FFFFFF"/>
                </a:solidFill>
                <a:latin typeface="Verdana" pitchFamily="34" charset="0"/>
                <a:ea typeface="Verdana" pitchFamily="34" charset="0"/>
                <a:cs typeface="Verdana" pitchFamily="34" charset="0"/>
              </a:rPr>
              <a:t>Romans 15:33</a:t>
            </a:r>
          </a:p>
          <a:p>
            <a:pPr marL="0" indent="0">
              <a:buNone/>
            </a:pPr>
            <a:endParaRPr lang="en-US" sz="3000" dirty="0" smtClean="0">
              <a:solidFill>
                <a:srgbClr val="FFFFFF"/>
              </a:solidFill>
              <a:latin typeface="Verdana" pitchFamily="34" charset="0"/>
              <a:ea typeface="Verdana" pitchFamily="34" charset="0"/>
              <a:cs typeface="Verdana" pitchFamily="34" charset="0"/>
            </a:endParaRPr>
          </a:p>
          <a:p>
            <a:pPr marL="0" indent="0">
              <a:buNone/>
            </a:pPr>
            <a:r>
              <a:rPr lang="en-US" sz="3000" i="1" dirty="0" smtClean="0">
                <a:solidFill>
                  <a:srgbClr val="FFFFFF"/>
                </a:solidFill>
                <a:latin typeface="Verdana" pitchFamily="34" charset="0"/>
                <a:ea typeface="Verdana" pitchFamily="34" charset="0"/>
                <a:cs typeface="Verdana" pitchFamily="34" charset="0"/>
              </a:rPr>
              <a:t>“but I want you to be wise in what is good, and simple concerning evil.  And the God of peace will crush Satan under your feet shortly.”  </a:t>
            </a:r>
            <a:r>
              <a:rPr lang="en-US" sz="3000" dirty="0" smtClean="0">
                <a:solidFill>
                  <a:srgbClr val="FFFFFF"/>
                </a:solidFill>
                <a:latin typeface="Verdana" pitchFamily="34" charset="0"/>
                <a:ea typeface="Verdana" pitchFamily="34" charset="0"/>
                <a:cs typeface="Verdana" pitchFamily="34" charset="0"/>
              </a:rPr>
              <a:t>Romans 16:19-20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2667000" y="274638"/>
            <a:ext cx="6353175" cy="1143000"/>
          </a:xfrm>
        </p:spPr>
        <p:txBody>
          <a:bodyPr/>
          <a:lstStyle/>
          <a:p>
            <a:r>
              <a:rPr lang="en-US" sz="3600" dirty="0" smtClean="0">
                <a:latin typeface="Arial Black" pitchFamily="34" charset="0"/>
              </a:rPr>
              <a:t>John 16:20-21</a:t>
            </a:r>
            <a:endParaRPr lang="en-US" sz="3600" dirty="0">
              <a:latin typeface="Arial Black" pitchFamily="34" charset="0"/>
            </a:endParaRPr>
          </a:p>
        </p:txBody>
      </p:sp>
      <p:sp>
        <p:nvSpPr>
          <p:cNvPr id="272387" name="Rectangle 3"/>
          <p:cNvSpPr>
            <a:spLocks noGrp="1" noChangeArrowheads="1"/>
          </p:cNvSpPr>
          <p:nvPr>
            <p:ph type="body" idx="1"/>
          </p:nvPr>
        </p:nvSpPr>
        <p:spPr>
          <a:xfrm>
            <a:off x="2362200" y="1752600"/>
            <a:ext cx="6657975" cy="4373563"/>
          </a:xfrm>
        </p:spPr>
        <p:txBody>
          <a:bodyPr/>
          <a:lstStyle/>
          <a:p>
            <a:pPr marL="0" indent="0">
              <a:buNone/>
            </a:pPr>
            <a:r>
              <a:rPr lang="en-US" sz="2800" i="1" dirty="0" smtClean="0">
                <a:solidFill>
                  <a:srgbClr val="FFFFFF"/>
                </a:solidFill>
                <a:latin typeface="Verdana" pitchFamily="34" charset="0"/>
                <a:ea typeface="Verdana" pitchFamily="34" charset="0"/>
                <a:cs typeface="Verdana" pitchFamily="34" charset="0"/>
              </a:rPr>
              <a:t>“Most assuredly, I say to you that you will weep and lament, but the world will rejoice; and you will be sorrowful, but your sorrow will be turned into joy.  A woman, when she is in labor, has sorrow because her hour has come; but as soon as she has given birth to the child, she no longer remembers the anguish, </a:t>
            </a:r>
            <a:r>
              <a:rPr lang="en-US" sz="2800" i="1" dirty="0" smtClean="0">
                <a:solidFill>
                  <a:srgbClr val="FFFFFF"/>
                </a:solidFill>
                <a:latin typeface="Verdana" pitchFamily="34" charset="0"/>
                <a:ea typeface="Verdana" pitchFamily="34" charset="0"/>
                <a:cs typeface="Verdana" pitchFamily="34" charset="0"/>
              </a:rPr>
              <a:t>for joy that a human being has been born into the world. </a:t>
            </a:r>
            <a:endParaRPr lang="en-US" sz="2800" i="1" dirty="0" smtClean="0">
              <a:solidFill>
                <a:srgbClr val="FFFFFF"/>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02146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2667000" y="274638"/>
            <a:ext cx="6353175" cy="1143000"/>
          </a:xfrm>
        </p:spPr>
        <p:txBody>
          <a:bodyPr/>
          <a:lstStyle/>
          <a:p>
            <a:r>
              <a:rPr lang="en-US" sz="3600" dirty="0" smtClean="0">
                <a:latin typeface="Arial Black" pitchFamily="34" charset="0"/>
              </a:rPr>
              <a:t>John 16:22</a:t>
            </a:r>
            <a:endParaRPr lang="en-US" sz="3600" dirty="0">
              <a:latin typeface="Arial Black" pitchFamily="34" charset="0"/>
            </a:endParaRPr>
          </a:p>
        </p:txBody>
      </p:sp>
      <p:sp>
        <p:nvSpPr>
          <p:cNvPr id="272387" name="Rectangle 3"/>
          <p:cNvSpPr>
            <a:spLocks noGrp="1" noChangeArrowheads="1"/>
          </p:cNvSpPr>
          <p:nvPr>
            <p:ph type="body" idx="1"/>
          </p:nvPr>
        </p:nvSpPr>
        <p:spPr>
          <a:xfrm>
            <a:off x="2590800" y="1905000"/>
            <a:ext cx="6429375" cy="4221163"/>
          </a:xfrm>
        </p:spPr>
        <p:txBody>
          <a:bodyPr/>
          <a:lstStyle/>
          <a:p>
            <a:pPr marL="0" indent="0">
              <a:buNone/>
            </a:pPr>
            <a:r>
              <a:rPr lang="en-US" sz="3000" i="1" dirty="0" smtClean="0">
                <a:solidFill>
                  <a:srgbClr val="FFFFFF"/>
                </a:solidFill>
                <a:latin typeface="Verdana" pitchFamily="34" charset="0"/>
                <a:ea typeface="Verdana" pitchFamily="34" charset="0"/>
                <a:cs typeface="Verdana" pitchFamily="34" charset="0"/>
              </a:rPr>
              <a:t>Therefore you now have sorrow; but I will see you again and your heart will rejoice, and </a:t>
            </a:r>
            <a:r>
              <a:rPr lang="en-US" sz="3000" b="1" i="1" u="sng" dirty="0" smtClean="0">
                <a:solidFill>
                  <a:srgbClr val="FFFFFF"/>
                </a:solidFill>
                <a:latin typeface="Verdana" pitchFamily="34" charset="0"/>
                <a:ea typeface="Verdana" pitchFamily="34" charset="0"/>
                <a:cs typeface="Verdana" pitchFamily="34" charset="0"/>
              </a:rPr>
              <a:t>your joy no one will take from you</a:t>
            </a:r>
            <a:r>
              <a:rPr lang="en-US" sz="3000" i="1" dirty="0" smtClean="0">
                <a:solidFill>
                  <a:srgbClr val="FFFFFF"/>
                </a:solidFill>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848123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2667000" y="274638"/>
            <a:ext cx="6353175" cy="1143000"/>
          </a:xfrm>
        </p:spPr>
        <p:txBody>
          <a:bodyPr/>
          <a:lstStyle/>
          <a:p>
            <a:r>
              <a:rPr lang="en-US" sz="3600" dirty="0" smtClean="0">
                <a:latin typeface="Arial Black" pitchFamily="34" charset="0"/>
              </a:rPr>
              <a:t>John 16:24</a:t>
            </a:r>
            <a:endParaRPr lang="en-US" sz="3600" dirty="0">
              <a:latin typeface="Arial Black" pitchFamily="34" charset="0"/>
            </a:endParaRPr>
          </a:p>
        </p:txBody>
      </p:sp>
      <p:sp>
        <p:nvSpPr>
          <p:cNvPr id="272387" name="Rectangle 3"/>
          <p:cNvSpPr>
            <a:spLocks noGrp="1" noChangeArrowheads="1"/>
          </p:cNvSpPr>
          <p:nvPr>
            <p:ph type="body" idx="1"/>
          </p:nvPr>
        </p:nvSpPr>
        <p:spPr>
          <a:xfrm>
            <a:off x="2590800" y="1905000"/>
            <a:ext cx="6429375" cy="4221163"/>
          </a:xfrm>
        </p:spPr>
        <p:txBody>
          <a:bodyPr/>
          <a:lstStyle/>
          <a:p>
            <a:pPr marL="0" indent="0">
              <a:buNone/>
            </a:pPr>
            <a:r>
              <a:rPr lang="en-US" sz="3000" i="1" dirty="0" smtClean="0">
                <a:solidFill>
                  <a:srgbClr val="FFFFFF"/>
                </a:solidFill>
                <a:latin typeface="Verdana" pitchFamily="34" charset="0"/>
                <a:ea typeface="Verdana" pitchFamily="34" charset="0"/>
                <a:cs typeface="Verdana" pitchFamily="34" charset="0"/>
              </a:rPr>
              <a:t>Until now you have asked nothing in My name. Ask, and you will receive, that your joy may be full.</a:t>
            </a:r>
          </a:p>
        </p:txBody>
      </p:sp>
    </p:spTree>
    <p:extLst>
      <p:ext uri="{BB962C8B-B14F-4D97-AF65-F5344CB8AC3E}">
        <p14:creationId xmlns:p14="http://schemas.microsoft.com/office/powerpoint/2010/main" val="941593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0"/>
            <a:ext cx="13182600" cy="6858000"/>
          </a:xfrm>
          <a:prstGeom prst="rect">
            <a:avLst/>
          </a:prstGeom>
        </p:spPr>
      </p:pic>
      <p:sp>
        <p:nvSpPr>
          <p:cNvPr id="272387" name="Rectangle 3"/>
          <p:cNvSpPr>
            <a:spLocks noGrp="1" noChangeArrowheads="1"/>
          </p:cNvSpPr>
          <p:nvPr>
            <p:ph type="body" idx="1"/>
          </p:nvPr>
        </p:nvSpPr>
        <p:spPr>
          <a:xfrm>
            <a:off x="304801" y="5638800"/>
            <a:ext cx="8686800" cy="914400"/>
          </a:xfrm>
        </p:spPr>
        <p:txBody>
          <a:bodyPr/>
          <a:lstStyle/>
          <a:p>
            <a:pPr marL="0" indent="0" algn="ctr">
              <a:buNone/>
            </a:pPr>
            <a:r>
              <a:rPr lang="en-US" sz="4000" b="1" dirty="0" smtClean="0">
                <a:solidFill>
                  <a:srgbClr val="FFFFFF"/>
                </a:solidFill>
                <a:latin typeface="Verdana" pitchFamily="34" charset="0"/>
                <a:ea typeface="Verdana" pitchFamily="34" charset="0"/>
                <a:cs typeface="Verdana" pitchFamily="34" charset="0"/>
              </a:rPr>
              <a:t>Emmanuel, God with us</a:t>
            </a:r>
          </a:p>
        </p:txBody>
      </p:sp>
      <p:pic>
        <p:nvPicPr>
          <p:cNvPr id="6" name="Picture 4" descr="http://t3.gstatic.com/images?q=tbn:MU1H-FcyFQo1jM:http://communio.stblogs.org/Nativity%20LLotto.jpg&amp;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81000"/>
            <a:ext cx="3810000" cy="495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065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0"/>
            <a:ext cx="13182600" cy="6858000"/>
          </a:xfrm>
          <a:prstGeom prst="rect">
            <a:avLst/>
          </a:prstGeom>
        </p:spPr>
      </p:pic>
      <p:sp>
        <p:nvSpPr>
          <p:cNvPr id="272387" name="Rectangle 3"/>
          <p:cNvSpPr>
            <a:spLocks noGrp="1" noChangeArrowheads="1"/>
          </p:cNvSpPr>
          <p:nvPr>
            <p:ph type="body" idx="1"/>
          </p:nvPr>
        </p:nvSpPr>
        <p:spPr>
          <a:xfrm>
            <a:off x="304801" y="762000"/>
            <a:ext cx="8686800" cy="4648199"/>
          </a:xfrm>
        </p:spPr>
        <p:txBody>
          <a:bodyPr/>
          <a:lstStyle/>
          <a:p>
            <a:pPr marL="0" indent="0">
              <a:buNone/>
            </a:pPr>
            <a:r>
              <a:rPr lang="en-US" sz="3000" i="1" dirty="0" smtClean="0">
                <a:solidFill>
                  <a:srgbClr val="FFFFFF"/>
                </a:solidFill>
                <a:latin typeface="Verdana" pitchFamily="34" charset="0"/>
                <a:ea typeface="Verdana" pitchFamily="34" charset="0"/>
                <a:cs typeface="Verdana" pitchFamily="34" charset="0"/>
              </a:rPr>
              <a:t>“For to us a Child is born, unto us a Son is given, and the government will be on his shoulders.  And he will be called Wonderful Counselor, Mighty God, Everlasting Father, Prince of Peace.  </a:t>
            </a:r>
          </a:p>
          <a:p>
            <a:pPr marL="0" indent="0">
              <a:buNone/>
            </a:pPr>
            <a:r>
              <a:rPr lang="en-US" sz="3000" i="1" dirty="0" smtClean="0">
                <a:solidFill>
                  <a:srgbClr val="FFFFFF"/>
                </a:solidFill>
                <a:latin typeface="Verdana" pitchFamily="34" charset="0"/>
                <a:ea typeface="Verdana" pitchFamily="34" charset="0"/>
                <a:cs typeface="Verdana" pitchFamily="34" charset="0"/>
              </a:rPr>
              <a:t>Of the greatness of his government and peace there will be no end.  He will reign on David’s throne and over his kingdom, establishing and upholding it with justice and righteousness from that time on and forever.”  </a:t>
            </a:r>
            <a:r>
              <a:rPr lang="en-US" sz="3000" dirty="0" smtClean="0">
                <a:solidFill>
                  <a:srgbClr val="FFFFFF"/>
                </a:solidFill>
                <a:latin typeface="Verdana" pitchFamily="34" charset="0"/>
                <a:ea typeface="Verdana" pitchFamily="34" charset="0"/>
                <a:cs typeface="Verdana" pitchFamily="34" charset="0"/>
              </a:rPr>
              <a:t>Isaiah 9:6-7</a:t>
            </a:r>
          </a:p>
        </p:txBody>
      </p:sp>
    </p:spTree>
    <p:extLst>
      <p:ext uri="{BB962C8B-B14F-4D97-AF65-F5344CB8AC3E}">
        <p14:creationId xmlns:p14="http://schemas.microsoft.com/office/powerpoint/2010/main" val="34108051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heme/theme1.xml><?xml version="1.0" encoding="utf-8"?>
<a:theme xmlns:a="http://schemas.openxmlformats.org/drawingml/2006/main" name="chri_0644_slide">
  <a:themeElements>
    <a:clrScheme name="99cc33_153,204,051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fontScheme name="99cc33_153,204,05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99cc33_153,204,051 1">
        <a:dk1>
          <a:srgbClr val="000000"/>
        </a:dk1>
        <a:lt1>
          <a:srgbClr val="99CC33"/>
        </a:lt1>
        <a:dk2>
          <a:srgbClr val="000000"/>
        </a:dk2>
        <a:lt2>
          <a:srgbClr val="CCCCCC"/>
        </a:lt2>
        <a:accent1>
          <a:srgbClr val="558000"/>
        </a:accent1>
        <a:accent2>
          <a:srgbClr val="4B6614"/>
        </a:accent2>
        <a:accent3>
          <a:srgbClr val="CAE2AD"/>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99cc33_153,204,051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99cc33_153,204,051 3">
        <a:dk1>
          <a:srgbClr val="000000"/>
        </a:dk1>
        <a:lt1>
          <a:srgbClr val="99CC33"/>
        </a:lt1>
        <a:dk2>
          <a:srgbClr val="000000"/>
        </a:dk2>
        <a:lt2>
          <a:srgbClr val="CCCCCC"/>
        </a:lt2>
        <a:accent1>
          <a:srgbClr val="803D39"/>
        </a:accent1>
        <a:accent2>
          <a:srgbClr val="3C5210"/>
        </a:accent2>
        <a:accent3>
          <a:srgbClr val="CAE2AD"/>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99cc33_153,204,051 4">
        <a:dk1>
          <a:srgbClr val="000000"/>
        </a:dk1>
        <a:lt1>
          <a:srgbClr val="99CC33"/>
        </a:lt1>
        <a:dk2>
          <a:srgbClr val="000000"/>
        </a:dk2>
        <a:lt2>
          <a:srgbClr val="CCCCCC"/>
        </a:lt2>
        <a:accent1>
          <a:srgbClr val="664B1F"/>
        </a:accent1>
        <a:accent2>
          <a:srgbClr val="66334D"/>
        </a:accent2>
        <a:accent3>
          <a:srgbClr val="CAE2AD"/>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
      <a:clrScheme name="99cc33_153,204,051 5">
        <a:dk1>
          <a:srgbClr val="000000"/>
        </a:dk1>
        <a:lt1>
          <a:srgbClr val="FFFFFF"/>
        </a:lt1>
        <a:dk2>
          <a:srgbClr val="000000"/>
        </a:dk2>
        <a:lt2>
          <a:srgbClr val="CCCCCC"/>
        </a:lt2>
        <a:accent1>
          <a:srgbClr val="558000"/>
        </a:accent1>
        <a:accent2>
          <a:srgbClr val="4B6614"/>
        </a:accent2>
        <a:accent3>
          <a:srgbClr val="FFFFFF"/>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99cc33_153,204,051 6">
        <a:dk1>
          <a:srgbClr val="000000"/>
        </a:dk1>
        <a:lt1>
          <a:srgbClr val="FFFFFF"/>
        </a:lt1>
        <a:dk2>
          <a:srgbClr val="000000"/>
        </a:dk2>
        <a:lt2>
          <a:srgbClr val="CCCCCC"/>
        </a:lt2>
        <a:accent1>
          <a:srgbClr val="646600"/>
        </a:accent1>
        <a:accent2>
          <a:srgbClr val="00660C"/>
        </a:accent2>
        <a:accent3>
          <a:srgbClr val="FFFFFF"/>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99cc33_153,204,051 7">
        <a:dk1>
          <a:srgbClr val="000000"/>
        </a:dk1>
        <a:lt1>
          <a:srgbClr val="FFFFFF"/>
        </a:lt1>
        <a:dk2>
          <a:srgbClr val="000000"/>
        </a:dk2>
        <a:lt2>
          <a:srgbClr val="CCCCCC"/>
        </a:lt2>
        <a:accent1>
          <a:srgbClr val="803D39"/>
        </a:accent1>
        <a:accent2>
          <a:srgbClr val="3C5210"/>
        </a:accent2>
        <a:accent3>
          <a:srgbClr val="FFFFFF"/>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99cc33_153,204,051 8">
        <a:dk1>
          <a:srgbClr val="000000"/>
        </a:dk1>
        <a:lt1>
          <a:srgbClr val="FFFFFF"/>
        </a:lt1>
        <a:dk2>
          <a:srgbClr val="000000"/>
        </a:dk2>
        <a:lt2>
          <a:srgbClr val="CCCCCC"/>
        </a:lt2>
        <a:accent1>
          <a:srgbClr val="664B1F"/>
        </a:accent1>
        <a:accent2>
          <a:srgbClr val="66334D"/>
        </a:accent2>
        <a:accent3>
          <a:srgbClr val="FFFFFF"/>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chri_0644_slide</Template>
  <TotalTime>26</TotalTime>
  <Words>315</Words>
  <Application>Microsoft Office PowerPoint</Application>
  <PresentationFormat>On-screen Show (4:3)</PresentationFormat>
  <Paragraphs>16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Times New Roman</vt:lpstr>
      <vt:lpstr>Arial</vt:lpstr>
      <vt:lpstr>chri_0644_slide</vt:lpstr>
      <vt:lpstr>“Glory to God in the highest, and on earth peace, goodwill toward men!”</vt:lpstr>
      <vt:lpstr>Peace of God or God of peace?</vt:lpstr>
      <vt:lpstr>John 16:20-21</vt:lpstr>
      <vt:lpstr>John 16:22</vt:lpstr>
      <vt:lpstr>John 16:24</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5</cp:revision>
  <dcterms:created xsi:type="dcterms:W3CDTF">2011-01-06T23:00:04Z</dcterms:created>
  <dcterms:modified xsi:type="dcterms:W3CDTF">2011-01-06T23:26:12Z</dcterms:modified>
</cp:coreProperties>
</file>