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0" r:id="rId4"/>
    <p:sldId id="263" r:id="rId5"/>
    <p:sldId id="262" r:id="rId6"/>
    <p:sldId id="264"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3"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6AA894-DBF7-4B33-B8A4-59A6B3477E7F}"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3705832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6AA894-DBF7-4B33-B8A4-59A6B3477E7F}"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69108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6AA894-DBF7-4B33-B8A4-59A6B3477E7F}"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1509474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6AA894-DBF7-4B33-B8A4-59A6B3477E7F}"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1298473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6AA894-DBF7-4B33-B8A4-59A6B3477E7F}"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2475352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6AA894-DBF7-4B33-B8A4-59A6B3477E7F}"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2366477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6AA894-DBF7-4B33-B8A4-59A6B3477E7F}" type="datetimeFigureOut">
              <a:rPr lang="en-US" smtClean="0"/>
              <a:t>4/25/2019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233274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6AA894-DBF7-4B33-B8A4-59A6B3477E7F}" type="datetimeFigureOut">
              <a:rPr lang="en-US" smtClean="0"/>
              <a:t>4/25/2019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1233688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6AA894-DBF7-4B33-B8A4-59A6B3477E7F}" type="datetimeFigureOut">
              <a:rPr lang="en-US" smtClean="0"/>
              <a:t>4/25/2019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4140610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6AA894-DBF7-4B33-B8A4-59A6B3477E7F}"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1182768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6AA894-DBF7-4B33-B8A4-59A6B3477E7F}"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AE7851-B55F-44B0-A4FC-03482D5DA17C}" type="slidenum">
              <a:rPr lang="en-US" smtClean="0"/>
              <a:t>‹#›</a:t>
            </a:fld>
            <a:endParaRPr lang="en-US"/>
          </a:p>
        </p:txBody>
      </p:sp>
    </p:spTree>
    <p:extLst>
      <p:ext uri="{BB962C8B-B14F-4D97-AF65-F5344CB8AC3E}">
        <p14:creationId xmlns:p14="http://schemas.microsoft.com/office/powerpoint/2010/main" val="4270018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6AA894-DBF7-4B33-B8A4-59A6B3477E7F}" type="datetimeFigureOut">
              <a:rPr lang="en-US" smtClean="0"/>
              <a:t>4/25/2019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E7851-B55F-44B0-A4FC-03482D5DA17C}" type="slidenum">
              <a:rPr lang="en-US" smtClean="0"/>
              <a:t>‹#›</a:t>
            </a:fld>
            <a:endParaRPr lang="en-US"/>
          </a:p>
        </p:txBody>
      </p:sp>
    </p:spTree>
    <p:extLst>
      <p:ext uri="{BB962C8B-B14F-4D97-AF65-F5344CB8AC3E}">
        <p14:creationId xmlns:p14="http://schemas.microsoft.com/office/powerpoint/2010/main" val="4053047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929390"/>
            <a:ext cx="10515600" cy="5247573"/>
          </a:xfrm>
        </p:spPr>
        <p:txBody>
          <a:bodyPr>
            <a:normAutofit lnSpcReduction="10000"/>
          </a:bodyPr>
          <a:lstStyle/>
          <a:p>
            <a:pPr marL="0" indent="0" algn="ctr">
              <a:buNone/>
            </a:pPr>
            <a:r>
              <a:rPr lang="en-US" sz="6000" dirty="0">
                <a:solidFill>
                  <a:schemeClr val="bg1"/>
                </a:solidFill>
              </a:rPr>
              <a:t>Thine is the power, the glory, the blessing, and the majesty forever. Amen; </a:t>
            </a:r>
          </a:p>
          <a:p>
            <a:pPr marL="0" indent="0" algn="ctr">
              <a:buNone/>
            </a:pPr>
            <a:endParaRPr lang="en-US" sz="6000" dirty="0">
              <a:solidFill>
                <a:schemeClr val="bg1"/>
              </a:solidFill>
            </a:endParaRPr>
          </a:p>
          <a:p>
            <a:pPr marL="0" indent="0" algn="ctr">
              <a:buNone/>
            </a:pPr>
            <a:r>
              <a:rPr lang="en-US" sz="6000" dirty="0">
                <a:solidFill>
                  <a:schemeClr val="bg1"/>
                </a:solidFill>
              </a:rPr>
              <a:t>O My Lord Jesus Christ my Good Savior.</a:t>
            </a:r>
          </a:p>
        </p:txBody>
      </p:sp>
    </p:spTree>
    <p:extLst>
      <p:ext uri="{BB962C8B-B14F-4D97-AF65-F5344CB8AC3E}">
        <p14:creationId xmlns:p14="http://schemas.microsoft.com/office/powerpoint/2010/main" val="229932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6000" baseline="30000" dirty="0" smtClean="0">
                <a:solidFill>
                  <a:schemeClr val="bg1"/>
                </a:solidFill>
              </a:rPr>
              <a:t>I </a:t>
            </a:r>
            <a:r>
              <a:rPr lang="en-US" sz="6000" baseline="30000" dirty="0">
                <a:solidFill>
                  <a:schemeClr val="bg1"/>
                </a:solidFill>
              </a:rPr>
              <a:t>have been crucified with Christ; it is no longer I who live, but Christ lives in me; and the life which I now live in the flesh I live by faith in the Son of God, who loved me and </a:t>
            </a:r>
            <a:r>
              <a:rPr lang="en-US" sz="9600" b="1" baseline="30000" dirty="0">
                <a:solidFill>
                  <a:schemeClr val="bg1"/>
                </a:solidFill>
              </a:rPr>
              <a:t>gave Himself </a:t>
            </a:r>
            <a:r>
              <a:rPr lang="en-US" sz="6000" baseline="30000" dirty="0">
                <a:solidFill>
                  <a:schemeClr val="bg1"/>
                </a:solidFill>
              </a:rPr>
              <a:t>for me. Galatians 2:20</a:t>
            </a:r>
            <a:endParaRPr lang="en-US" sz="6000" dirty="0">
              <a:solidFill>
                <a:schemeClr val="bg1"/>
              </a:solidFill>
            </a:endParaRPr>
          </a:p>
        </p:txBody>
      </p:sp>
    </p:spTree>
    <p:extLst>
      <p:ext uri="{BB962C8B-B14F-4D97-AF65-F5344CB8AC3E}">
        <p14:creationId xmlns:p14="http://schemas.microsoft.com/office/powerpoint/2010/main" val="3484739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368735"/>
            <a:ext cx="10515600" cy="5265119"/>
          </a:xfrm>
        </p:spPr>
        <p:txBody>
          <a:bodyPr>
            <a:normAutofit lnSpcReduction="10000"/>
          </a:bodyPr>
          <a:lstStyle/>
          <a:p>
            <a:pPr marL="0" indent="0" algn="ctr">
              <a:buNone/>
            </a:pPr>
            <a:r>
              <a:rPr lang="en-US" sz="6000" baseline="30000" dirty="0">
                <a:solidFill>
                  <a:schemeClr val="bg1"/>
                </a:solidFill>
              </a:rPr>
              <a:t>Surely He has borne </a:t>
            </a:r>
            <a:r>
              <a:rPr lang="en-US" sz="6000" baseline="30000" dirty="0" smtClean="0">
                <a:solidFill>
                  <a:schemeClr val="bg1"/>
                </a:solidFill>
              </a:rPr>
              <a:t>our </a:t>
            </a:r>
            <a:r>
              <a:rPr lang="en-US" sz="6000" b="1" baseline="30000" dirty="0" smtClean="0">
                <a:solidFill>
                  <a:schemeClr val="bg1"/>
                </a:solidFill>
              </a:rPr>
              <a:t>(My) </a:t>
            </a:r>
            <a:r>
              <a:rPr lang="en-US" sz="6000" baseline="30000" dirty="0">
                <a:solidFill>
                  <a:schemeClr val="bg1"/>
                </a:solidFill>
              </a:rPr>
              <a:t>griefs And carried our </a:t>
            </a:r>
            <a:r>
              <a:rPr lang="en-US" sz="6000" b="1" baseline="30000" dirty="0" smtClean="0">
                <a:solidFill>
                  <a:schemeClr val="bg1"/>
                </a:solidFill>
              </a:rPr>
              <a:t>(My)</a:t>
            </a:r>
            <a:r>
              <a:rPr lang="en-US" sz="6000" b="1" dirty="0" smtClean="0">
                <a:solidFill>
                  <a:schemeClr val="bg1"/>
                </a:solidFill>
              </a:rPr>
              <a:t> </a:t>
            </a:r>
            <a:r>
              <a:rPr lang="en-US" sz="6000" baseline="30000" dirty="0" smtClean="0">
                <a:solidFill>
                  <a:schemeClr val="bg1"/>
                </a:solidFill>
              </a:rPr>
              <a:t>sorrows</a:t>
            </a:r>
            <a:r>
              <a:rPr lang="en-US" sz="6000" baseline="30000" dirty="0">
                <a:solidFill>
                  <a:schemeClr val="bg1"/>
                </a:solidFill>
              </a:rPr>
              <a:t>; Yet </a:t>
            </a:r>
            <a:r>
              <a:rPr lang="en-US" sz="6000" baseline="30000" dirty="0" smtClean="0">
                <a:solidFill>
                  <a:schemeClr val="bg1"/>
                </a:solidFill>
              </a:rPr>
              <a:t>we </a:t>
            </a:r>
            <a:r>
              <a:rPr lang="en-US" sz="6000" b="1" baseline="30000" dirty="0" smtClean="0">
                <a:solidFill>
                  <a:schemeClr val="bg1"/>
                </a:solidFill>
              </a:rPr>
              <a:t>(I)</a:t>
            </a:r>
            <a:r>
              <a:rPr lang="en-US" sz="6000" baseline="30000" dirty="0" smtClean="0">
                <a:solidFill>
                  <a:schemeClr val="bg1"/>
                </a:solidFill>
              </a:rPr>
              <a:t> </a:t>
            </a:r>
            <a:r>
              <a:rPr lang="en-US" sz="6000" baseline="30000" dirty="0">
                <a:solidFill>
                  <a:schemeClr val="bg1"/>
                </a:solidFill>
              </a:rPr>
              <a:t>esteemed Him stricken, Smitten by God, and afflicted.</a:t>
            </a:r>
          </a:p>
          <a:p>
            <a:pPr marL="0" indent="0" algn="ctr">
              <a:buNone/>
            </a:pPr>
            <a:r>
              <a:rPr lang="en-US" sz="6000" baseline="30000" dirty="0" smtClean="0">
                <a:solidFill>
                  <a:schemeClr val="bg1"/>
                </a:solidFill>
              </a:rPr>
              <a:t>But </a:t>
            </a:r>
            <a:r>
              <a:rPr lang="en-US" sz="6000" baseline="30000" dirty="0">
                <a:solidFill>
                  <a:schemeClr val="bg1"/>
                </a:solidFill>
              </a:rPr>
              <a:t>He was wounded for </a:t>
            </a:r>
            <a:r>
              <a:rPr lang="en-US" sz="6000" baseline="30000" dirty="0" smtClean="0">
                <a:solidFill>
                  <a:schemeClr val="bg1"/>
                </a:solidFill>
              </a:rPr>
              <a:t>our </a:t>
            </a:r>
            <a:r>
              <a:rPr lang="en-US" sz="6000" b="1" baseline="30000" dirty="0" smtClean="0">
                <a:solidFill>
                  <a:schemeClr val="bg1"/>
                </a:solidFill>
              </a:rPr>
              <a:t>(My) </a:t>
            </a:r>
            <a:r>
              <a:rPr lang="en-US" sz="6000" baseline="30000" dirty="0">
                <a:solidFill>
                  <a:schemeClr val="bg1"/>
                </a:solidFill>
              </a:rPr>
              <a:t>transgressions, He was bruised for </a:t>
            </a:r>
            <a:r>
              <a:rPr lang="en-US" sz="6000" baseline="30000" dirty="0" smtClean="0">
                <a:solidFill>
                  <a:schemeClr val="bg1"/>
                </a:solidFill>
              </a:rPr>
              <a:t>our </a:t>
            </a:r>
            <a:r>
              <a:rPr lang="en-US" sz="6000" b="1" baseline="30000" dirty="0" smtClean="0">
                <a:solidFill>
                  <a:schemeClr val="bg1"/>
                </a:solidFill>
              </a:rPr>
              <a:t>(My) </a:t>
            </a:r>
            <a:r>
              <a:rPr lang="en-US" sz="6000" baseline="30000" dirty="0">
                <a:solidFill>
                  <a:schemeClr val="bg1"/>
                </a:solidFill>
              </a:rPr>
              <a:t>iniquities; The chastisement for our </a:t>
            </a:r>
            <a:r>
              <a:rPr lang="en-US" sz="6000" b="1" baseline="30000" dirty="0" smtClean="0">
                <a:solidFill>
                  <a:schemeClr val="bg1"/>
                </a:solidFill>
              </a:rPr>
              <a:t>(My)</a:t>
            </a:r>
            <a:r>
              <a:rPr lang="en-US" sz="6000" dirty="0" smtClean="0">
                <a:solidFill>
                  <a:schemeClr val="bg1"/>
                </a:solidFill>
              </a:rPr>
              <a:t> </a:t>
            </a:r>
            <a:r>
              <a:rPr lang="en-US" sz="6000" baseline="30000" dirty="0" smtClean="0">
                <a:solidFill>
                  <a:schemeClr val="bg1"/>
                </a:solidFill>
              </a:rPr>
              <a:t>peace </a:t>
            </a:r>
            <a:r>
              <a:rPr lang="en-US" sz="6000" baseline="30000" dirty="0">
                <a:solidFill>
                  <a:schemeClr val="bg1"/>
                </a:solidFill>
              </a:rPr>
              <a:t>was upon Him, And by His stripes </a:t>
            </a:r>
            <a:r>
              <a:rPr lang="en-US" sz="6000" baseline="30000" dirty="0" smtClean="0">
                <a:solidFill>
                  <a:schemeClr val="bg1"/>
                </a:solidFill>
              </a:rPr>
              <a:t>we </a:t>
            </a:r>
            <a:r>
              <a:rPr lang="en-US" sz="6000" b="1" baseline="30000" dirty="0" smtClean="0">
                <a:solidFill>
                  <a:schemeClr val="bg1"/>
                </a:solidFill>
              </a:rPr>
              <a:t>(I am)</a:t>
            </a:r>
            <a:r>
              <a:rPr lang="en-US" sz="6000" baseline="30000" dirty="0" smtClean="0">
                <a:solidFill>
                  <a:schemeClr val="bg1"/>
                </a:solidFill>
              </a:rPr>
              <a:t> </a:t>
            </a:r>
            <a:r>
              <a:rPr lang="en-US" sz="6000" baseline="30000" dirty="0">
                <a:solidFill>
                  <a:schemeClr val="bg1"/>
                </a:solidFill>
              </a:rPr>
              <a:t>are healed. Isaiah 53:4-5</a:t>
            </a:r>
            <a:endParaRPr lang="en-US" sz="6000" dirty="0">
              <a:solidFill>
                <a:schemeClr val="bg1"/>
              </a:solidFill>
            </a:endParaRPr>
          </a:p>
        </p:txBody>
      </p:sp>
    </p:spTree>
    <p:extLst>
      <p:ext uri="{BB962C8B-B14F-4D97-AF65-F5344CB8AC3E}">
        <p14:creationId xmlns:p14="http://schemas.microsoft.com/office/powerpoint/2010/main" val="229293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6600" b="1" baseline="30000" dirty="0" smtClean="0">
                <a:solidFill>
                  <a:schemeClr val="bg1"/>
                </a:solidFill>
              </a:rPr>
              <a:t>For </a:t>
            </a:r>
            <a:r>
              <a:rPr lang="en-US" sz="6600" b="1" baseline="30000" dirty="0">
                <a:solidFill>
                  <a:schemeClr val="bg1"/>
                </a:solidFill>
              </a:rPr>
              <a:t>God so loved the world that He gave His only begotten Son, that whoever believes in Him should not perish but have everlasting life. John </a:t>
            </a:r>
            <a:r>
              <a:rPr lang="en-US" sz="6600" b="1" baseline="30000" dirty="0" smtClean="0">
                <a:solidFill>
                  <a:schemeClr val="bg1"/>
                </a:solidFill>
              </a:rPr>
              <a:t>3:16</a:t>
            </a:r>
            <a:endParaRPr lang="en-US" sz="6600" dirty="0">
              <a:solidFill>
                <a:schemeClr val="bg1"/>
              </a:solidFill>
            </a:endParaRPr>
          </a:p>
        </p:txBody>
      </p:sp>
    </p:spTree>
    <p:extLst>
      <p:ext uri="{BB962C8B-B14F-4D97-AF65-F5344CB8AC3E}">
        <p14:creationId xmlns:p14="http://schemas.microsoft.com/office/powerpoint/2010/main" val="4062808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5400" b="1" dirty="0" smtClean="0">
                <a:solidFill>
                  <a:schemeClr val="bg1"/>
                </a:solidFill>
              </a:rPr>
              <a:t>Truly </a:t>
            </a:r>
            <a:r>
              <a:rPr lang="en-US" sz="5400" b="1" dirty="0">
                <a:solidFill>
                  <a:schemeClr val="bg1"/>
                </a:solidFill>
              </a:rPr>
              <a:t>You are God, who hide Yourself, O God of Israel, the Savior! Isaiah 45:15</a:t>
            </a:r>
          </a:p>
        </p:txBody>
      </p:sp>
    </p:spTree>
    <p:extLst>
      <p:ext uri="{BB962C8B-B14F-4D97-AF65-F5344CB8AC3E}">
        <p14:creationId xmlns:p14="http://schemas.microsoft.com/office/powerpoint/2010/main" val="18999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5400" b="1" dirty="0" smtClean="0">
                <a:solidFill>
                  <a:schemeClr val="bg1"/>
                </a:solidFill>
              </a:rPr>
              <a:t>In </a:t>
            </a:r>
            <a:r>
              <a:rPr lang="en-US" sz="5400" b="1" dirty="0">
                <a:solidFill>
                  <a:schemeClr val="bg1"/>
                </a:solidFill>
              </a:rPr>
              <a:t>this is love, not that we loved God, but that He loved us and sent His Son to be the propitiation for our sins. 1 John 4:10</a:t>
            </a:r>
          </a:p>
        </p:txBody>
      </p:sp>
    </p:spTree>
    <p:extLst>
      <p:ext uri="{BB962C8B-B14F-4D97-AF65-F5344CB8AC3E}">
        <p14:creationId xmlns:p14="http://schemas.microsoft.com/office/powerpoint/2010/main" val="215649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6000" b="1" dirty="0" smtClean="0">
                <a:solidFill>
                  <a:schemeClr val="bg1"/>
                </a:solidFill>
              </a:rPr>
              <a:t>Greater </a:t>
            </a:r>
            <a:r>
              <a:rPr lang="en-US" sz="6000" b="1" dirty="0">
                <a:solidFill>
                  <a:schemeClr val="bg1"/>
                </a:solidFill>
              </a:rPr>
              <a:t>love has no one than this, than to lay down one’s life for his friends. John 15:13</a:t>
            </a:r>
          </a:p>
        </p:txBody>
      </p:sp>
    </p:spTree>
    <p:extLst>
      <p:ext uri="{BB962C8B-B14F-4D97-AF65-F5344CB8AC3E}">
        <p14:creationId xmlns:p14="http://schemas.microsoft.com/office/powerpoint/2010/main" val="2188180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65865"/>
            <a:ext cx="10515600" cy="4351338"/>
          </a:xfrm>
        </p:spPr>
        <p:txBody>
          <a:bodyPr>
            <a:normAutofit/>
          </a:bodyPr>
          <a:lstStyle/>
          <a:p>
            <a:pPr marL="0" indent="0" algn="ctr">
              <a:buNone/>
            </a:pPr>
            <a:r>
              <a:rPr lang="en-US" sz="4000" b="1" dirty="0" smtClean="0">
                <a:solidFill>
                  <a:schemeClr val="bg1"/>
                </a:solidFill>
              </a:rPr>
              <a:t>knowing </a:t>
            </a:r>
            <a:r>
              <a:rPr lang="en-US" sz="4000" b="1" dirty="0">
                <a:solidFill>
                  <a:schemeClr val="bg1"/>
                </a:solidFill>
              </a:rPr>
              <a:t>that you were not redeemed with corruptible things, like silver or gold, from your aimless conduct received by tradition from your fathers</a:t>
            </a:r>
            <a:r>
              <a:rPr lang="en-US" sz="4000" b="1" dirty="0" smtClean="0">
                <a:solidFill>
                  <a:schemeClr val="bg1"/>
                </a:solidFill>
              </a:rPr>
              <a:t>, </a:t>
            </a:r>
            <a:r>
              <a:rPr lang="en-US" sz="4000" b="1" dirty="0">
                <a:solidFill>
                  <a:schemeClr val="bg1"/>
                </a:solidFill>
              </a:rPr>
              <a:t>but with the precious blood of Christ, as of a lamb without blemish and without spot. 1 Peter 1:18-19</a:t>
            </a:r>
          </a:p>
        </p:txBody>
      </p:sp>
    </p:spTree>
    <p:extLst>
      <p:ext uri="{BB962C8B-B14F-4D97-AF65-F5344CB8AC3E}">
        <p14:creationId xmlns:p14="http://schemas.microsoft.com/office/powerpoint/2010/main" val="3000485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3269" y="779482"/>
            <a:ext cx="10554325" cy="5982091"/>
          </a:xfrm>
        </p:spPr>
        <p:txBody>
          <a:bodyPr>
            <a:noAutofit/>
          </a:bodyPr>
          <a:lstStyle/>
          <a:p>
            <a:pPr marL="0" indent="0" algn="ctr">
              <a:buNone/>
            </a:pPr>
            <a:r>
              <a:rPr lang="en-US" sz="3600" b="1" dirty="0" smtClean="0">
                <a:solidFill>
                  <a:schemeClr val="bg1"/>
                </a:solidFill>
              </a:rPr>
              <a:t>But </a:t>
            </a:r>
            <a:r>
              <a:rPr lang="en-US" sz="3600" b="1" dirty="0">
                <a:solidFill>
                  <a:schemeClr val="bg1"/>
                </a:solidFill>
              </a:rPr>
              <a:t>now in Christ Jesus you who once were far off have been brought near by the blood of Christ. </a:t>
            </a:r>
            <a:r>
              <a:rPr lang="en-US" sz="3600" b="1" dirty="0" smtClean="0">
                <a:solidFill>
                  <a:schemeClr val="bg1"/>
                </a:solidFill>
              </a:rPr>
              <a:t>For </a:t>
            </a:r>
            <a:r>
              <a:rPr lang="en-US" sz="3600" b="1" dirty="0">
                <a:solidFill>
                  <a:schemeClr val="bg1"/>
                </a:solidFill>
              </a:rPr>
              <a:t>He Himself is our peace, who has made both one, and has broken down the middle wall of separation, </a:t>
            </a:r>
            <a:r>
              <a:rPr lang="en-US" sz="3600" b="1" dirty="0" smtClean="0">
                <a:solidFill>
                  <a:schemeClr val="bg1"/>
                </a:solidFill>
              </a:rPr>
              <a:t> </a:t>
            </a:r>
            <a:r>
              <a:rPr lang="en-US" sz="3600" b="1" dirty="0">
                <a:solidFill>
                  <a:schemeClr val="bg1"/>
                </a:solidFill>
              </a:rPr>
              <a:t>having abolished in His flesh the enmity, that is, the law of commandments contained in ordinances, so as to create in Himself one new man from the two, thus making peace</a:t>
            </a:r>
            <a:r>
              <a:rPr lang="en-US" sz="3600" b="1" dirty="0" smtClean="0">
                <a:solidFill>
                  <a:schemeClr val="bg1"/>
                </a:solidFill>
              </a:rPr>
              <a:t>, </a:t>
            </a:r>
            <a:r>
              <a:rPr lang="en-US" sz="3600" b="1" dirty="0">
                <a:solidFill>
                  <a:schemeClr val="bg1"/>
                </a:solidFill>
              </a:rPr>
              <a:t>and that He might reconcile them both to God in one body through the cross, thereby putting to death the enmity. Ephesians </a:t>
            </a:r>
            <a:r>
              <a:rPr lang="en-US" sz="3600" b="1" dirty="0" smtClean="0">
                <a:solidFill>
                  <a:schemeClr val="bg1"/>
                </a:solidFill>
              </a:rPr>
              <a:t>2:13-16</a:t>
            </a:r>
            <a:endParaRPr lang="en-US" sz="3600" b="1" dirty="0">
              <a:solidFill>
                <a:schemeClr val="bg1"/>
              </a:solidFill>
            </a:endParaRPr>
          </a:p>
        </p:txBody>
      </p:sp>
    </p:spTree>
    <p:extLst>
      <p:ext uri="{BB962C8B-B14F-4D97-AF65-F5344CB8AC3E}">
        <p14:creationId xmlns:p14="http://schemas.microsoft.com/office/powerpoint/2010/main" val="1129885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410</Words>
  <Application>Microsoft Office PowerPoint</Application>
  <PresentationFormat>Widescreen</PresentationFormat>
  <Paragraphs>12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Deacon</dc:creator>
  <cp:lastModifiedBy>Deacon</cp:lastModifiedBy>
  <cp:revision>6</cp:revision>
  <dcterms:created xsi:type="dcterms:W3CDTF">2019-04-25T14:23:37Z</dcterms:created>
  <dcterms:modified xsi:type="dcterms:W3CDTF">2019-04-25T22:28:08Z</dcterms:modified>
</cp:coreProperties>
</file>